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55" r:id="rId2"/>
  </p:sldMasterIdLst>
  <p:notesMasterIdLst>
    <p:notesMasterId r:id="rId43"/>
  </p:notesMasterIdLst>
  <p:handoutMasterIdLst>
    <p:handoutMasterId r:id="rId44"/>
  </p:handoutMasterIdLst>
  <p:sldIdLst>
    <p:sldId id="383" r:id="rId3"/>
    <p:sldId id="379" r:id="rId4"/>
    <p:sldId id="362" r:id="rId5"/>
    <p:sldId id="384" r:id="rId6"/>
    <p:sldId id="386" r:id="rId7"/>
    <p:sldId id="393" r:id="rId8"/>
    <p:sldId id="389" r:id="rId9"/>
    <p:sldId id="428" r:id="rId10"/>
    <p:sldId id="423" r:id="rId11"/>
    <p:sldId id="396" r:id="rId12"/>
    <p:sldId id="392" r:id="rId13"/>
    <p:sldId id="394" r:id="rId14"/>
    <p:sldId id="395" r:id="rId15"/>
    <p:sldId id="397" r:id="rId16"/>
    <p:sldId id="399" r:id="rId17"/>
    <p:sldId id="400" r:id="rId18"/>
    <p:sldId id="401" r:id="rId19"/>
    <p:sldId id="402" r:id="rId20"/>
    <p:sldId id="403" r:id="rId21"/>
    <p:sldId id="398" r:id="rId22"/>
    <p:sldId id="404" r:id="rId23"/>
    <p:sldId id="425" r:id="rId24"/>
    <p:sldId id="426" r:id="rId25"/>
    <p:sldId id="408" r:id="rId26"/>
    <p:sldId id="406" r:id="rId27"/>
    <p:sldId id="409" r:id="rId28"/>
    <p:sldId id="429" r:id="rId29"/>
    <p:sldId id="410" r:id="rId30"/>
    <p:sldId id="411" r:id="rId31"/>
    <p:sldId id="412" r:id="rId32"/>
    <p:sldId id="413" r:id="rId33"/>
    <p:sldId id="414" r:id="rId34"/>
    <p:sldId id="415" r:id="rId35"/>
    <p:sldId id="416" r:id="rId36"/>
    <p:sldId id="417" r:id="rId37"/>
    <p:sldId id="418" r:id="rId38"/>
    <p:sldId id="419" r:id="rId39"/>
    <p:sldId id="421" r:id="rId40"/>
    <p:sldId id="422" r:id="rId41"/>
    <p:sldId id="427" r:id="rId42"/>
  </p:sldIdLst>
  <p:sldSz cx="9144000" cy="6858000" type="screen4x3"/>
  <p:notesSz cx="7102475" cy="12131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9933"/>
    <a:srgbClr val="DC5924"/>
    <a:srgbClr val="800000"/>
    <a:srgbClr val="FFFF99"/>
    <a:srgbClr val="FFCC00"/>
    <a:srgbClr val="CCFF33"/>
    <a:srgbClr val="000000"/>
    <a:srgbClr val="99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1" autoAdjust="0"/>
    <p:restoredTop sz="84972" autoAdjust="0"/>
  </p:normalViewPr>
  <p:slideViewPr>
    <p:cSldViewPr snapToGrid="0">
      <p:cViewPr varScale="1">
        <p:scale>
          <a:sx n="50" d="100"/>
          <a:sy n="50" d="100"/>
        </p:scale>
        <p:origin x="-1184" y="-96"/>
      </p:cViewPr>
      <p:guideLst>
        <p:guide orient="horz" pos="2160"/>
        <p:guide pos="2880"/>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73" d="100"/>
          <a:sy n="73" d="100"/>
        </p:scale>
        <p:origin x="583" y="48"/>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7739" cy="608690"/>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3" y="3"/>
            <a:ext cx="3077739" cy="608690"/>
          </a:xfrm>
          <a:prstGeom prst="rect">
            <a:avLst/>
          </a:prstGeom>
        </p:spPr>
        <p:txBody>
          <a:bodyPr vert="horz" lIns="94229" tIns="47114" rIns="94229" bIns="47114" rtlCol="0"/>
          <a:lstStyle>
            <a:lvl1pPr algn="r">
              <a:defRPr sz="1200"/>
            </a:lvl1pPr>
          </a:lstStyle>
          <a:p>
            <a:fld id="{7CCA049B-3A46-4BDA-A8F5-2925B00FE570}" type="datetimeFigureOut">
              <a:rPr lang="en-US" smtClean="0"/>
              <a:t>7/28/17</a:t>
            </a:fld>
            <a:endParaRPr lang="en-US"/>
          </a:p>
        </p:txBody>
      </p:sp>
      <p:sp>
        <p:nvSpPr>
          <p:cNvPr id="4" name="Footer Placeholder 3"/>
          <p:cNvSpPr>
            <a:spLocks noGrp="1"/>
          </p:cNvSpPr>
          <p:nvPr>
            <p:ph type="ftr" sz="quarter" idx="2"/>
          </p:nvPr>
        </p:nvSpPr>
        <p:spPr>
          <a:xfrm>
            <a:off x="1" y="11522987"/>
            <a:ext cx="3077739" cy="608689"/>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11522987"/>
            <a:ext cx="3077739" cy="608689"/>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7739" cy="608690"/>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3"/>
            <a:ext cx="3077739" cy="608690"/>
          </a:xfrm>
          <a:prstGeom prst="rect">
            <a:avLst/>
          </a:prstGeom>
        </p:spPr>
        <p:txBody>
          <a:bodyPr vert="horz" lIns="94229" tIns="47114" rIns="94229" bIns="47114" rtlCol="0"/>
          <a:lstStyle>
            <a:lvl1pPr algn="r">
              <a:defRPr sz="1200"/>
            </a:lvl1pPr>
          </a:lstStyle>
          <a:p>
            <a:fld id="{44C46CEC-428A-4DD0-A7C7-21AF8DE33E93}" type="datetimeFigureOut">
              <a:rPr lang="en-US" smtClean="0"/>
              <a:t>7/28/17</a:t>
            </a:fld>
            <a:endParaRPr lang="en-US"/>
          </a:p>
        </p:txBody>
      </p:sp>
      <p:sp>
        <p:nvSpPr>
          <p:cNvPr id="4" name="Slide Image Placeholder 3"/>
          <p:cNvSpPr>
            <a:spLocks noGrp="1" noRot="1" noChangeAspect="1"/>
          </p:cNvSpPr>
          <p:nvPr>
            <p:ph type="sldImg" idx="2"/>
          </p:nvPr>
        </p:nvSpPr>
        <p:spPr>
          <a:xfrm>
            <a:off x="822325" y="1516063"/>
            <a:ext cx="5457825" cy="4094162"/>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5838369"/>
            <a:ext cx="5681980" cy="4776848"/>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1522987"/>
            <a:ext cx="3077739" cy="608689"/>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11522987"/>
            <a:ext cx="3077739" cy="608689"/>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1516063"/>
            <a:ext cx="5457825" cy="4094162"/>
          </a:xfrm>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a:p>
        </p:txBody>
      </p:sp>
    </p:spTree>
    <p:extLst>
      <p:ext uri="{BB962C8B-B14F-4D97-AF65-F5344CB8AC3E}">
        <p14:creationId xmlns:p14="http://schemas.microsoft.com/office/powerpoint/2010/main" val="207683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4" Type="http://schemas.openxmlformats.org/officeDocument/2006/relationships/hyperlink" Target="http://www.nealanalytics.com/neal-creative/templates/" TargetMode="External"/><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nealanalytics.com/neal-creative/templates/"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4"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6"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6"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7"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7"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6"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4572001" y="431803"/>
            <a:ext cx="4028279" cy="1395767"/>
          </a:xfrm>
        </p:spPr>
        <p:txBody>
          <a:bodyPr wrap="square" lIns="146304" rIns="146304">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20265" y="3436332"/>
            <a:ext cx="1714500" cy="1371145"/>
          </a:xfrm>
        </p:spPr>
        <p:txBody>
          <a:bodyPr lIns="182880" tIns="146304" rIns="182880"/>
          <a:lstStyle>
            <a:lvl1pPr marL="0" indent="0" algn="l">
              <a:buNone/>
              <a:defRPr sz="1200" b="1">
                <a:latin typeface="+mn-lt"/>
              </a:defRPr>
            </a:lvl1pPr>
            <a:lvl2pPr marL="0" indent="0" algn="l">
              <a:buNone/>
              <a:defRPr lang="en-US" sz="1050" b="0" kern="1200" dirty="0">
                <a:solidFill>
                  <a:schemeClr val="tx1"/>
                </a:solidFill>
                <a:latin typeface="+mn-lt"/>
                <a:ea typeface="+mn-ea"/>
                <a:cs typeface="+mn-cs"/>
              </a:defRPr>
            </a:lvl2pPr>
            <a:lvl3pPr marL="0" indent="0" algn="l">
              <a:buNone/>
              <a:defRPr sz="900">
                <a:latin typeface="+mn-lt"/>
              </a:defRPr>
            </a:lvl3pPr>
            <a:lvl4pPr marL="0" indent="0" algn="l">
              <a:buNone/>
              <a:defRPr sz="825">
                <a:latin typeface="+mn-lt"/>
              </a:defRPr>
            </a:lvl4pPr>
            <a:lvl5pPr marL="0" indent="0" algn="l">
              <a:buNone/>
              <a:defRPr sz="825">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416433" y="2"/>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1995763" y="3436333"/>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smtClean="0"/>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smtClean="0"/>
              <a:t>Second level</a:t>
            </a:r>
          </a:p>
          <a:p>
            <a:pPr marL="0" lvl="2" indent="0" algn="l" defTabSz="685800" rtl="0" eaLnBrk="1" latinLnBrk="0" hangingPunct="1">
              <a:lnSpc>
                <a:spcPct val="90000"/>
              </a:lnSpc>
              <a:spcBef>
                <a:spcPts val="750"/>
              </a:spcBef>
              <a:buFont typeface="Arial" panose="020B0604020202020204" pitchFamily="34" charset="0"/>
              <a:buNone/>
            </a:pPr>
            <a:r>
              <a:rPr lang="en-US" smtClean="0"/>
              <a:t>Third level</a:t>
            </a:r>
          </a:p>
          <a:p>
            <a:pPr marL="0" lvl="3" indent="0" algn="l" defTabSz="685800" rtl="0" eaLnBrk="1" latinLnBrk="0" hangingPunct="1">
              <a:lnSpc>
                <a:spcPct val="90000"/>
              </a:lnSpc>
              <a:spcBef>
                <a:spcPts val="750"/>
              </a:spcBef>
              <a:buFont typeface="Arial" panose="020B0604020202020204" pitchFamily="34" charset="0"/>
              <a:buNone/>
            </a:pPr>
            <a:r>
              <a:rPr lang="en-US" smtClean="0"/>
              <a:t>Fourth level</a:t>
            </a:r>
          </a:p>
          <a:p>
            <a:pPr marL="0" lvl="4" indent="0" algn="l" defTabSz="685800" rtl="0" eaLnBrk="1" latinLnBrk="0" hangingPunct="1">
              <a:lnSpc>
                <a:spcPct val="90000"/>
              </a:lnSpc>
              <a:spcBef>
                <a:spcPts val="750"/>
              </a:spcBef>
              <a:buFont typeface="Arial" panose="020B0604020202020204" pitchFamily="34" charset="0"/>
              <a:buNone/>
            </a:pPr>
            <a:r>
              <a:rPr lang="en-US" smtClean="0"/>
              <a:t>Fifth level</a:t>
            </a:r>
            <a:endParaRPr lang="en-US" dirty="0"/>
          </a:p>
        </p:txBody>
      </p:sp>
      <p:sp>
        <p:nvSpPr>
          <p:cNvPr id="10" name="Text Placeholder 8"/>
          <p:cNvSpPr>
            <a:spLocks noGrp="1"/>
          </p:cNvSpPr>
          <p:nvPr>
            <p:ph type="body" sz="quarter" idx="13"/>
          </p:nvPr>
        </p:nvSpPr>
        <p:spPr>
          <a:xfrm>
            <a:off x="3771260" y="3436333"/>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sz="1050" b="0">
                <a:solidFill>
                  <a:schemeClr val="tx1"/>
                </a:solidFill>
                <a:latin typeface="+mn-lt"/>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smtClean="0"/>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smtClean="0"/>
              <a:t>Second level</a:t>
            </a:r>
          </a:p>
          <a:p>
            <a:pPr marL="0" lvl="2" indent="0" algn="l" defTabSz="685800" rtl="0" eaLnBrk="1" latinLnBrk="0" hangingPunct="1">
              <a:lnSpc>
                <a:spcPct val="90000"/>
              </a:lnSpc>
              <a:spcBef>
                <a:spcPts val="750"/>
              </a:spcBef>
              <a:buFont typeface="Arial" panose="020B0604020202020204" pitchFamily="34" charset="0"/>
              <a:buNone/>
            </a:pPr>
            <a:r>
              <a:rPr lang="en-US" smtClean="0"/>
              <a:t>Third level</a:t>
            </a:r>
          </a:p>
          <a:p>
            <a:pPr marL="0" lvl="3" indent="0" algn="l" defTabSz="685800" rtl="0" eaLnBrk="1" latinLnBrk="0" hangingPunct="1">
              <a:lnSpc>
                <a:spcPct val="90000"/>
              </a:lnSpc>
              <a:spcBef>
                <a:spcPts val="750"/>
              </a:spcBef>
              <a:buFont typeface="Arial" panose="020B0604020202020204" pitchFamily="34" charset="0"/>
              <a:buNone/>
            </a:pPr>
            <a:r>
              <a:rPr lang="en-US" smtClean="0"/>
              <a:t>Fourth level</a:t>
            </a:r>
          </a:p>
          <a:p>
            <a:pPr marL="0" lvl="4" indent="0" algn="l" defTabSz="685800" rtl="0" eaLnBrk="1" latinLnBrk="0" hangingPunct="1">
              <a:lnSpc>
                <a:spcPct val="90000"/>
              </a:lnSpc>
              <a:spcBef>
                <a:spcPts val="750"/>
              </a:spcBef>
              <a:buFont typeface="Arial" panose="020B0604020202020204" pitchFamily="34" charset="0"/>
              <a:buNone/>
            </a:pPr>
            <a:r>
              <a:rPr lang="en-US" smtClean="0"/>
              <a:t>Fifth level</a:t>
            </a:r>
            <a:endParaRPr lang="en-US" dirty="0"/>
          </a:p>
        </p:txBody>
      </p:sp>
      <p:sp>
        <p:nvSpPr>
          <p:cNvPr id="11" name="Text Placeholder 8"/>
          <p:cNvSpPr>
            <a:spLocks noGrp="1"/>
          </p:cNvSpPr>
          <p:nvPr>
            <p:ph type="body" sz="quarter" idx="14"/>
          </p:nvPr>
        </p:nvSpPr>
        <p:spPr>
          <a:xfrm>
            <a:off x="5546758" y="3436332"/>
            <a:ext cx="1714500" cy="1371145"/>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5"/>
          </p:nvPr>
        </p:nvSpPr>
        <p:spPr>
          <a:xfrm>
            <a:off x="7322255" y="3436333"/>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smtClean="0"/>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smtClean="0"/>
              <a:t>Second level</a:t>
            </a:r>
          </a:p>
          <a:p>
            <a:pPr marL="0" lvl="2" indent="0" algn="l" defTabSz="685800" rtl="0" eaLnBrk="1" latinLnBrk="0" hangingPunct="1">
              <a:lnSpc>
                <a:spcPct val="90000"/>
              </a:lnSpc>
              <a:spcBef>
                <a:spcPts val="750"/>
              </a:spcBef>
              <a:buFont typeface="Arial" panose="020B0604020202020204" pitchFamily="34" charset="0"/>
              <a:buNone/>
            </a:pPr>
            <a:r>
              <a:rPr lang="en-US" smtClean="0"/>
              <a:t>Third level</a:t>
            </a:r>
          </a:p>
          <a:p>
            <a:pPr marL="0" lvl="3" indent="0" algn="l" defTabSz="685800" rtl="0" eaLnBrk="1" latinLnBrk="0" hangingPunct="1">
              <a:lnSpc>
                <a:spcPct val="90000"/>
              </a:lnSpc>
              <a:spcBef>
                <a:spcPts val="750"/>
              </a:spcBef>
              <a:buFont typeface="Arial" panose="020B0604020202020204" pitchFamily="34" charset="0"/>
              <a:buNone/>
            </a:pPr>
            <a:r>
              <a:rPr lang="en-US" smtClean="0"/>
              <a:t>Fourth level</a:t>
            </a:r>
          </a:p>
          <a:p>
            <a:pPr marL="0" lvl="4" indent="0" algn="l" defTabSz="685800" rtl="0" eaLnBrk="1" latinLnBrk="0" hangingPunct="1">
              <a:lnSpc>
                <a:spcPct val="90000"/>
              </a:lnSpc>
              <a:spcBef>
                <a:spcPts val="750"/>
              </a:spcBef>
              <a:buFont typeface="Arial" panose="020B0604020202020204" pitchFamily="34" charset="0"/>
              <a:buNone/>
            </a:pPr>
            <a:r>
              <a:rPr lang="en-US" smtClean="0"/>
              <a:t>Fifth level</a:t>
            </a:r>
            <a:endParaRPr lang="en-US" dirty="0"/>
          </a:p>
        </p:txBody>
      </p:sp>
      <p:sp>
        <p:nvSpPr>
          <p:cNvPr id="13"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158804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xmlns:p14="http://schemas.microsoft.com/office/powerpoint/2010/mai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xmlns:p14="http://schemas.microsoft.com/office/powerpoint/2010/mai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xmlns:p14="http://schemas.microsoft.com/office/powerpoint/2010/mai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xmlns:p14="http://schemas.microsoft.com/office/powerpoint/2010/mai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228600" y="2598127"/>
            <a:ext cx="2786028" cy="2146742"/>
          </a:xfrm>
        </p:spPr>
        <p:txBody>
          <a:bodyPr lIns="91440" rIns="91440"/>
          <a:lstStyle>
            <a:lvl1pPr algn="ctr">
              <a:spcAft>
                <a:spcPts val="2250"/>
              </a:spcAft>
              <a:defRPr sz="18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4"/>
          </p:nvPr>
        </p:nvSpPr>
        <p:spPr>
          <a:xfrm>
            <a:off x="3126473" y="2598127"/>
            <a:ext cx="2880360"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Fifth level</a:t>
            </a:r>
            <a:endParaRPr lang="en-US" dirty="0"/>
          </a:p>
        </p:txBody>
      </p:sp>
      <p:sp>
        <p:nvSpPr>
          <p:cNvPr id="9" name="Content Placeholder 2"/>
          <p:cNvSpPr>
            <a:spLocks noGrp="1"/>
          </p:cNvSpPr>
          <p:nvPr>
            <p:ph idx="15"/>
          </p:nvPr>
        </p:nvSpPr>
        <p:spPr>
          <a:xfrm>
            <a:off x="6118680" y="2598127"/>
            <a:ext cx="2829808"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smtClean="0"/>
              <a:t>Fifth level</a:t>
            </a:r>
            <a:endParaRPr lang="en-US" dirty="0"/>
          </a:p>
        </p:txBody>
      </p:sp>
      <p:sp>
        <p:nvSpPr>
          <p:cNvPr id="11" name="Freeform: Shape 10"/>
          <p:cNvSpPr/>
          <p:nvPr userDrawn="1"/>
        </p:nvSpPr>
        <p:spPr>
          <a:xfrm>
            <a:off x="97142"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237243" y="339410"/>
            <a:ext cx="1781908" cy="424732"/>
          </a:xfrm>
        </p:spPr>
        <p:txBody>
          <a:bodyPr/>
          <a:lstStyle>
            <a:lvl1pPr algn="ctr">
              <a:defRPr lang="en-US" sz="2400" b="0" i="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159253" y="419103"/>
            <a:ext cx="6813299" cy="14357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153865956"/>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1494" y="3493677"/>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8810767" y="6465384"/>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1862726" y="3493677"/>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5"/>
          </p:nvPr>
        </p:nvSpPr>
        <p:spPr>
          <a:xfrm>
            <a:off x="3673959" y="3493677"/>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5485192" y="3493677"/>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7"/>
          </p:nvPr>
        </p:nvSpPr>
        <p:spPr>
          <a:xfrm>
            <a:off x="7296425" y="3493677"/>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222944"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034176"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656642"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7467875"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845409"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3"/>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51494" y="2577396"/>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1862726" y="2577396"/>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3673959"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5485192"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7296425"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8" name="Text Placeholder 6"/>
          <p:cNvSpPr>
            <a:spLocks noGrp="1"/>
          </p:cNvSpPr>
          <p:nvPr>
            <p:ph type="body" sz="quarter" idx="11"/>
          </p:nvPr>
        </p:nvSpPr>
        <p:spPr>
          <a:xfrm>
            <a:off x="0" y="342805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0" y="1554166"/>
            <a:ext cx="4572000" cy="466281"/>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smtClean="0"/>
              <a:t>Click to edit Master text styles</a:t>
            </a:r>
          </a:p>
        </p:txBody>
      </p:sp>
      <p:sp>
        <p:nvSpPr>
          <p:cNvPr id="10"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smtClean="0"/>
              <a:t>Click icon to add picture</a:t>
            </a:r>
            <a:endParaRPr lang="en-US" dirty="0"/>
          </a:p>
        </p:txBody>
      </p:sp>
      <p:sp>
        <p:nvSpPr>
          <p:cNvPr id="4" name="Slide Number Placeholder 5"/>
          <p:cNvSpPr>
            <a:spLocks noGrp="1"/>
          </p:cNvSpPr>
          <p:nvPr>
            <p:ph type="sldNum" sz="quarter" idx="4"/>
          </p:nvPr>
        </p:nvSpPr>
        <p:spPr>
          <a:xfrm>
            <a:off x="8878172" y="6484940"/>
            <a:ext cx="290807" cy="365125"/>
          </a:xfrm>
          <a:prstGeom prst="rect">
            <a:avLst/>
          </a:prstGeom>
        </p:spPr>
        <p:txBody>
          <a:bodyPr vert="horz" lIns="91440" tIns="45720" rIns="91440" bIns="45720" rtlCol="0" anchor="ctr"/>
          <a:lstStyle>
            <a:lvl1pPr algn="r">
              <a:defRPr sz="825">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9" name="Text Placeholder 6"/>
          <p:cNvSpPr>
            <a:spLocks noGrp="1"/>
          </p:cNvSpPr>
          <p:nvPr>
            <p:ph type="body" sz="quarter" idx="11"/>
          </p:nvPr>
        </p:nvSpPr>
        <p:spPr>
          <a:xfrm>
            <a:off x="0" y="3429003"/>
            <a:ext cx="4572000" cy="2365006"/>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spcAft>
                <a:spcPts val="450"/>
              </a:spcAft>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0" y="1554166"/>
            <a:ext cx="4572000"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smtClean="0"/>
              <a:t>Click to edit Master text styles</a:t>
            </a:r>
          </a:p>
        </p:txBody>
      </p:sp>
      <p:sp>
        <p:nvSpPr>
          <p:cNvPr id="12" name="Slide Number Placeholder 7"/>
          <p:cNvSpPr txBox="1">
            <a:spLocks/>
          </p:cNvSpPr>
          <p:nvPr userDrawn="1"/>
        </p:nvSpPr>
        <p:spPr>
          <a:xfrm>
            <a:off x="7757934" y="6498721"/>
            <a:ext cx="392555" cy="365125"/>
          </a:xfrm>
          <a:prstGeom prst="rect">
            <a:avLst/>
          </a:prstGeom>
        </p:spPr>
        <p:txBody>
          <a:bodyPr vert="horz" wrap="none" lIns="68580" tIns="34290" rIns="68580" bIns="3429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z="9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0" y="342900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3" name="Text Placeholder 2"/>
          <p:cNvSpPr>
            <a:spLocks noGrp="1"/>
          </p:cNvSpPr>
          <p:nvPr>
            <p:ph type="body" sz="quarter" idx="19"/>
          </p:nvPr>
        </p:nvSpPr>
        <p:spPr>
          <a:xfrm>
            <a:off x="0" y="1554166"/>
            <a:ext cx="4596978"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smtClean="0"/>
              <a:t>Click to edit Master text styles</a:t>
            </a:r>
          </a:p>
        </p:txBody>
      </p:sp>
      <p:sp>
        <p:nvSpPr>
          <p:cNvPr id="8"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4570834" y="3425620"/>
            <a:ext cx="4573166"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4570832" y="1554166"/>
            <a:ext cx="4573167"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smtClean="0"/>
              <a:t>Click to edit Master text styles</a:t>
            </a:r>
          </a:p>
        </p:txBody>
      </p:sp>
      <p:sp>
        <p:nvSpPr>
          <p:cNvPr id="10"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1" y="0"/>
            <a:ext cx="4570833" cy="6856100"/>
          </a:xfrm>
          <a:blipFill>
            <a:blip r:embed="rId2"/>
            <a:srcRect/>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4635400" y="3429001"/>
            <a:ext cx="45086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4635400" y="1554166"/>
            <a:ext cx="4343400" cy="840230"/>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smtClean="0"/>
              <a:t>Click to edit Master text styles</a:t>
            </a:r>
          </a:p>
        </p:txBody>
      </p:sp>
      <p:sp>
        <p:nvSpPr>
          <p:cNvPr id="11"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2"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4603701" y="3457546"/>
            <a:ext cx="45403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sz="quarter" idx="19" hasCustomPrompt="1"/>
          </p:nvPr>
        </p:nvSpPr>
        <p:spPr>
          <a:xfrm>
            <a:off x="4603701" y="1554166"/>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4572000" y="2413211"/>
            <a:ext cx="4572000" cy="2031582"/>
          </a:xfrm>
        </p:spPr>
        <p:txBody>
          <a:bodyPr anchor="ctr" anchorCtr="0"/>
          <a:lstStyle>
            <a:lvl1pPr algn="ctr" defTabSz="685800" rtl="0" eaLnBrk="1" latinLnBrk="0" hangingPunct="1">
              <a:lnSpc>
                <a:spcPct val="90000"/>
              </a:lnSpc>
              <a:spcBef>
                <a:spcPts val="1800"/>
              </a:spcBef>
              <a:spcAft>
                <a:spcPts val="4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450"/>
              </a:spcAft>
              <a:defRPr sz="2100"/>
            </a:lvl2pPr>
            <a:lvl3pPr algn="ctr">
              <a:spcBef>
                <a:spcPts val="0"/>
              </a:spcBef>
              <a:spcAft>
                <a:spcPts val="450"/>
              </a:spcAft>
              <a:defRPr lang="en-US" sz="1800" b="0" kern="1200" dirty="0">
                <a:solidFill>
                  <a:schemeClr val="tx1">
                    <a:lumMod val="85000"/>
                    <a:lumOff val="15000"/>
                  </a:schemeClr>
                </a:solidFill>
                <a:latin typeface="+mn-lt"/>
                <a:ea typeface="+mn-ea"/>
                <a:cs typeface="+mn-cs"/>
              </a:defRPr>
            </a:lvl3pPr>
            <a:lvl4pPr algn="ctr">
              <a:spcBef>
                <a:spcPts val="0"/>
              </a:spcBef>
              <a:spcAft>
                <a:spcPts val="450"/>
              </a:spcAft>
              <a:defRPr sz="1500" b="1"/>
            </a:lvl4pPr>
            <a:lvl5pPr algn="ctr">
              <a:spcBef>
                <a:spcPts val="0"/>
              </a:spcBef>
              <a:spcAft>
                <a:spcPts val="450"/>
              </a:spcAft>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2852804" y="-65233"/>
            <a:ext cx="3438395"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3028950" y="6356353"/>
            <a:ext cx="30861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227247" y="3383283"/>
            <a:ext cx="8745304" cy="625641"/>
          </a:xfrm>
          <a:prstGeom prst="rect">
            <a:avLst/>
          </a:prstGeom>
        </p:spPr>
        <p:txBody>
          <a:bodyPr vert="horz" lIns="457200" tIns="45720" rIns="457200" bIns="45720" rtlCol="0" anchor="b">
            <a:noAutofit/>
          </a:bodyPr>
          <a:lstStyle>
            <a:lvl1pPr algn="ctr" defTabSz="685800" rtl="0" eaLnBrk="1" latinLnBrk="0" hangingPunct="1">
              <a:lnSpc>
                <a:spcPct val="90000"/>
              </a:lnSpc>
              <a:spcBef>
                <a:spcPct val="0"/>
              </a:spcBef>
              <a:buNone/>
              <a:defRPr lang="en-US" sz="3600" b="1" i="0" kern="1200" spc="3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2942494" y="186063"/>
            <a:ext cx="3282461" cy="496803"/>
          </a:xfrm>
        </p:spPr>
        <p:txBody>
          <a:bodyPr/>
          <a:lstStyle>
            <a:lvl1pPr algn="ctr">
              <a:defRPr sz="1500">
                <a:solidFill>
                  <a:schemeClr val="bg1"/>
                </a:solidFill>
              </a:defRPr>
            </a:lvl1pPr>
            <a:lvl2pPr algn="ctr">
              <a:defRPr sz="105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228601" y="4206240"/>
            <a:ext cx="8743950" cy="341632"/>
          </a:xfrm>
        </p:spPr>
        <p:txBody>
          <a:bodyPr lIns="457200" rIns="457200"/>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en-US" sz="18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4279939" y="1145914"/>
            <a:ext cx="639919" cy="923330"/>
          </a:xfrm>
        </p:spPr>
        <p:txBody>
          <a:bodyPr wrap="none" anchor="ctr"/>
          <a:lstStyle>
            <a:lvl1pPr algn="ctr">
              <a:defRPr kumimoji="0" lang="en-US" sz="6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9142810"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Text Placeholder 6"/>
          <p:cNvSpPr>
            <a:spLocks noGrp="1"/>
          </p:cNvSpPr>
          <p:nvPr>
            <p:ph type="body" sz="quarter" idx="11"/>
          </p:nvPr>
        </p:nvSpPr>
        <p:spPr>
          <a:xfrm>
            <a:off x="228600" y="3429001"/>
            <a:ext cx="4470202"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sz="quarter" idx="19" hasCustomPrompt="1"/>
          </p:nvPr>
        </p:nvSpPr>
        <p:spPr>
          <a:xfrm>
            <a:off x="228601" y="1554166"/>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2" y="3367881"/>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8" y="3503953"/>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smtClean="0"/>
              <a:t>Click icon to add picture</a:t>
            </a: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9144000" cy="6858000"/>
          </a:xfrm>
        </p:spPr>
        <p:txBody>
          <a:bodyPr lIns="91440">
            <a:noAutofit/>
          </a:bodyPr>
          <a:lstStyle>
            <a:lvl1pPr algn="ctr">
              <a:defRPr/>
            </a:lvl1pPr>
          </a:lstStyle>
          <a:p>
            <a:r>
              <a:rPr lang="en-US" baseline="0" smtClean="0"/>
              <a:t>Click icon to add picture</a:t>
            </a:r>
            <a:endParaRPr lang="en-US" dirty="0"/>
          </a:p>
        </p:txBody>
      </p:sp>
      <p:sp>
        <p:nvSpPr>
          <p:cNvPr id="4" name="Slide Number Placeholder 3"/>
          <p:cNvSpPr>
            <a:spLocks noGrp="1"/>
          </p:cNvSpPr>
          <p:nvPr>
            <p:ph type="sldNum" sz="quarter" idx="12"/>
          </p:nvPr>
        </p:nvSpPr>
        <p:spPr>
          <a:xfrm>
            <a:off x="8810767" y="6465384"/>
            <a:ext cx="323569"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724989" y="2567615"/>
            <a:ext cx="6603274" cy="1006429"/>
          </a:xfrm>
          <a:prstGeom prst="rect">
            <a:avLst/>
          </a:prstGeom>
        </p:spPr>
        <p:txBody>
          <a:bodyPr/>
          <a:lstStyle>
            <a:lvl1pPr algn="l">
              <a:defRPr lang="en-US" sz="6600" b="1" i="0" kern="1200" spc="75"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185863" y="3971108"/>
            <a:ext cx="7096125" cy="590931"/>
          </a:xfrm>
        </p:spPr>
        <p:txBody>
          <a:bodyPr/>
          <a:lstStyle>
            <a:lvl1pPr algn="l">
              <a:defRPr lang="en-US" sz="3600" b="1" i="0" kern="1200" spc="225"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7" y="6465384"/>
            <a:ext cx="323569"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1" y="0"/>
            <a:ext cx="9050216" cy="6858000"/>
          </a:xfrm>
        </p:spPr>
        <p:txBody>
          <a:bodyPr anchor="ctr">
            <a:noAutofit/>
          </a:bodyPr>
          <a:lstStyle>
            <a:lvl1pPr algn="ctr">
              <a:defRPr>
                <a:solidFill>
                  <a:schemeClr val="tx2"/>
                </a:solidFill>
              </a:defRPr>
            </a:lvl1pPr>
          </a:lstStyle>
          <a:p>
            <a:r>
              <a:rPr lang="en-US" smtClean="0"/>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7" y="6465384"/>
            <a:ext cx="323569"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8"/>
            <a:ext cx="9144000" cy="6851649"/>
          </a:xfrm>
          <a:prstGeom prst="rect">
            <a:avLst/>
          </a:prstGeom>
        </p:spPr>
      </p:pic>
      <p:sp>
        <p:nvSpPr>
          <p:cNvPr id="4" name="Slide Number Placeholder 3"/>
          <p:cNvSpPr>
            <a:spLocks noGrp="1"/>
          </p:cNvSpPr>
          <p:nvPr>
            <p:ph type="sldNum" sz="quarter" idx="12"/>
          </p:nvPr>
        </p:nvSpPr>
        <p:spPr>
          <a:xfrm>
            <a:off x="8810767" y="6465384"/>
            <a:ext cx="323569"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xmlns="" id="{FC5E276D-531E-45A9-B450-EFEC62CDC8DF}"/>
              </a:ext>
            </a:extLst>
          </p:cNvPr>
          <p:cNvSpPr txBox="1"/>
          <p:nvPr userDrawn="1"/>
        </p:nvSpPr>
        <p:spPr>
          <a:xfrm>
            <a:off x="3720964" y="93791"/>
            <a:ext cx="1702075"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schemeClr val="tx1"/>
                </a:solidFill>
                <a:effectLst/>
                <a:uLnTx/>
                <a:uFillTx/>
              </a:rPr>
              <a:t>Neal Creative  | click &amp; </a:t>
            </a:r>
            <a:r>
              <a:rPr kumimoji="0" lang="en-US" sz="788" b="1" i="0" u="none" strike="noStrike" kern="0" cap="none" spc="0" normalizeH="0" baseline="0" noProof="0" dirty="0">
                <a:ln>
                  <a:noFill/>
                </a:ln>
                <a:solidFill>
                  <a:schemeClr val="tx1"/>
                </a:solidFill>
                <a:effectLst/>
                <a:uLnTx/>
                <a:uFillTx/>
              </a:rPr>
              <a:t>Learn more</a:t>
            </a:r>
          </a:p>
        </p:txBody>
      </p:sp>
      <p:sp>
        <p:nvSpPr>
          <p:cNvPr id="7" name="TextBox 6">
            <a:hlinkClick r:id="rId4"/>
            <a:extLst/>
          </p:cNvPr>
          <p:cNvSpPr txBox="1"/>
          <p:nvPr userDrawn="1"/>
        </p:nvSpPr>
        <p:spPr>
          <a:xfrm>
            <a:off x="1" y="6548364"/>
            <a:ext cx="955255" cy="292135"/>
          </a:xfrm>
          <a:prstGeom prst="roundRect">
            <a:avLst>
              <a:gd name="adj" fmla="val 50000"/>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tx1"/>
                </a:solidFill>
              </a:rPr>
              <a:t>Neal Creative </a:t>
            </a:r>
            <a:r>
              <a:rPr lang="en-US" sz="675" kern="1200" dirty="0">
                <a:solidFill>
                  <a:schemeClr val="tx1"/>
                </a:solidFill>
                <a:latin typeface="+mn-lt"/>
                <a:ea typeface="+mn-ea"/>
                <a:cs typeface="+mn-cs"/>
              </a:rPr>
              <a:t>©</a:t>
            </a:r>
            <a:r>
              <a:rPr lang="en-US" sz="750" baseline="0" dirty="0">
                <a:solidFill>
                  <a:schemeClr val="tx1"/>
                </a:solidFill>
              </a:rPr>
              <a:t> </a:t>
            </a:r>
            <a:endParaRPr lang="en-US" sz="750" b="1" dirty="0">
              <a:solidFill>
                <a:schemeClr val="tx1"/>
              </a:solidFill>
            </a:endParaRPr>
          </a:p>
        </p:txBody>
      </p:sp>
      <p:grpSp>
        <p:nvGrpSpPr>
          <p:cNvPr id="8" name="Group 7">
            <a:extLst>
              <a:ext uri="{FF2B5EF4-FFF2-40B4-BE49-F238E27FC236}">
                <a16:creationId xmlns:a16="http://schemas.microsoft.com/office/drawing/2014/main" xmlns="" id="{EF273A61-5610-4355-89F3-7C90515BFCC9}"/>
              </a:ext>
            </a:extLst>
          </p:cNvPr>
          <p:cNvGrpSpPr/>
          <p:nvPr userDrawn="1"/>
        </p:nvGrpSpPr>
        <p:grpSpPr>
          <a:xfrm>
            <a:off x="4482058" y="3634505"/>
            <a:ext cx="1275475" cy="1798732"/>
            <a:chOff x="5976075" y="3634505"/>
            <a:chExt cx="1700633" cy="1798732"/>
          </a:xfrm>
        </p:grpSpPr>
        <p:pic>
          <p:nvPicPr>
            <p:cNvPr id="9" name="Picture 8">
              <a:extLst>
                <a:ext uri="{FF2B5EF4-FFF2-40B4-BE49-F238E27FC236}">
                  <a16:creationId xmlns:a16="http://schemas.microsoft.com/office/drawing/2014/main" xmlns=""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xmlns=""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675" dirty="0">
                  <a:solidFill>
                    <a:schemeClr val="tx1">
                      <a:lumMod val="65000"/>
                      <a:lumOff val="35000"/>
                    </a:schemeClr>
                  </a:solidFill>
                </a:rPr>
                <a:t>TIP </a:t>
              </a:r>
              <a:r>
                <a:rPr lang="en-US" sz="675"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675"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6"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6"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7"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7"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6"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xmlns="" id="{B60F28C6-9BA0-4632-B8B5-5A793D03AFC7}"/>
              </a:ext>
            </a:extLst>
          </p:cNvPr>
          <p:cNvSpPr txBox="1"/>
          <p:nvPr userDrawn="1"/>
        </p:nvSpPr>
        <p:spPr>
          <a:xfrm>
            <a:off x="6754412" y="6316158"/>
            <a:ext cx="1917807" cy="308364"/>
          </a:xfrm>
          <a:prstGeom prst="roundRect">
            <a:avLst>
              <a:gd name="adj" fmla="val 50000"/>
            </a:avLst>
          </a:prstGeom>
          <a:solidFill>
            <a:schemeClr val="accent2"/>
          </a:solidFill>
        </p:spPr>
        <p:txBody>
          <a:bodyPr wrap="none" rtlCol="0">
            <a:spAutoFit/>
          </a:bodyPr>
          <a:lstStyle/>
          <a:p>
            <a:r>
              <a:rPr lang="en-US" sz="825" dirty="0">
                <a:solidFill>
                  <a:schemeClr val="tx1"/>
                </a:solidFill>
              </a:rPr>
              <a:t>Neal Creative</a:t>
            </a:r>
            <a:r>
              <a:rPr lang="en-US" sz="825" baseline="0" dirty="0">
                <a:solidFill>
                  <a:schemeClr val="tx1"/>
                </a:solidFill>
              </a:rPr>
              <a:t>  | click &amp; </a:t>
            </a:r>
            <a:r>
              <a:rPr lang="en-US" sz="825" b="1" baseline="0" dirty="0">
                <a:solidFill>
                  <a:schemeClr val="tx1"/>
                </a:solidFill>
              </a:rPr>
              <a:t>Learn more</a:t>
            </a:r>
            <a:endParaRPr lang="en-US" sz="825" b="1" dirty="0">
              <a:solidFill>
                <a:schemeClr val="tx1"/>
              </a:solidFill>
            </a:endParaRPr>
          </a:p>
        </p:txBody>
      </p:sp>
      <p:sp>
        <p:nvSpPr>
          <p:cNvPr id="8" name="TextBox 7">
            <a:hlinkClick r:id="rId2"/>
            <a:extLst>
              <a:ext uri="{FF2B5EF4-FFF2-40B4-BE49-F238E27FC236}">
                <a16:creationId xmlns:a16="http://schemas.microsoft.com/office/drawing/2014/main" xmlns="" id="{E516C148-33F4-423B-AB9D-096AA82E12F1}"/>
              </a:ext>
            </a:extLst>
          </p:cNvPr>
          <p:cNvSpPr txBox="1"/>
          <p:nvPr userDrawn="1"/>
        </p:nvSpPr>
        <p:spPr>
          <a:xfrm>
            <a:off x="143713" y="6337796"/>
            <a:ext cx="955255" cy="292135"/>
          </a:xfrm>
          <a:prstGeom prst="roundRect">
            <a:avLst>
              <a:gd name="adj" fmla="val 50000"/>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bg2">
                    <a:lumMod val="50000"/>
                  </a:schemeClr>
                </a:solidFill>
              </a:rPr>
              <a:t>Neal Creative </a:t>
            </a:r>
            <a:r>
              <a:rPr lang="en-US" sz="675" kern="1200" dirty="0">
                <a:solidFill>
                  <a:schemeClr val="bg2">
                    <a:lumMod val="50000"/>
                  </a:schemeClr>
                </a:solidFill>
                <a:latin typeface="+mn-lt"/>
                <a:ea typeface="+mn-ea"/>
                <a:cs typeface="+mn-cs"/>
              </a:rPr>
              <a:t>©</a:t>
            </a:r>
            <a:r>
              <a:rPr lang="en-US" sz="750" baseline="0" dirty="0">
                <a:solidFill>
                  <a:schemeClr val="bg2">
                    <a:lumMod val="50000"/>
                  </a:schemeClr>
                </a:solidFill>
              </a:rPr>
              <a:t> </a:t>
            </a:r>
            <a:endParaRPr lang="en-US" sz="750" b="1"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2" y="3367881"/>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8" y="3503953"/>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smtClean="0"/>
              <a:t>Click icon to add picture</a:t>
            </a:r>
            <a:endParaRPr lang="en-US"/>
          </a:p>
        </p:txBody>
      </p:sp>
      <p:sp>
        <p:nvSpPr>
          <p:cNvPr id="12" name="TextBox 11">
            <a:hlinkClick r:id="rId3"/>
            <a:extLst>
              <a:ext uri="{FF2B5EF4-FFF2-40B4-BE49-F238E27FC236}">
                <a16:creationId xmlns:a16="http://schemas.microsoft.com/office/drawing/2014/main" xmlns="" id="{B2DA80A1-9E22-4BFF-8562-466123B36943}"/>
              </a:ext>
            </a:extLst>
          </p:cNvPr>
          <p:cNvSpPr txBox="1"/>
          <p:nvPr userDrawn="1"/>
        </p:nvSpPr>
        <p:spPr>
          <a:xfrm>
            <a:off x="6816900" y="6298104"/>
            <a:ext cx="1917807" cy="308364"/>
          </a:xfrm>
          <a:prstGeom prst="roundRect">
            <a:avLst>
              <a:gd name="adj" fmla="val 50000"/>
            </a:avLst>
          </a:prstGeom>
          <a:solidFill>
            <a:srgbClr val="004568"/>
          </a:solid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srgbClr val="FFFFFF"/>
                </a:solidFill>
                <a:effectLst/>
                <a:uLnTx/>
                <a:uFillTx/>
              </a:rPr>
              <a:t>Neal Creative  | click &amp; </a:t>
            </a:r>
            <a:r>
              <a:rPr kumimoji="0" lang="en-US" sz="825"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228601" y="419102"/>
            <a:ext cx="6688183" cy="466281"/>
          </a:xfrm>
        </p:spPr>
        <p:txBody>
          <a:bodyPr/>
          <a:lstStyle/>
          <a:p>
            <a:r>
              <a:rPr lang="en-US" dirty="0"/>
              <a:t>CLICK TO EDIT MASTER TITLE STYLE</a:t>
            </a:r>
          </a:p>
        </p:txBody>
      </p:sp>
      <p:sp>
        <p:nvSpPr>
          <p:cNvPr id="11"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
        <p:nvSpPr>
          <p:cNvPr id="13" name="TextBox 12">
            <a:hlinkClick r:id="rId4"/>
            <a:extLst>
              <a:ext uri="{FF2B5EF4-FFF2-40B4-BE49-F238E27FC236}">
                <a16:creationId xmlns:a16="http://schemas.microsoft.com/office/drawing/2014/main" xmlns="" id="{1AF511EA-044E-4300-B921-D56138FE402E}"/>
              </a:ext>
            </a:extLst>
          </p:cNvPr>
          <p:cNvSpPr txBox="1"/>
          <p:nvPr userDrawn="1"/>
        </p:nvSpPr>
        <p:spPr>
          <a:xfrm>
            <a:off x="143713" y="6337796"/>
            <a:ext cx="955255" cy="292135"/>
          </a:xfrm>
          <a:prstGeom prst="roundRect">
            <a:avLst>
              <a:gd name="adj" fmla="val 50000"/>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bg1">
                    <a:lumMod val="75000"/>
                  </a:schemeClr>
                </a:solidFill>
              </a:rPr>
              <a:t>Neal Creative </a:t>
            </a:r>
            <a:r>
              <a:rPr lang="en-US" sz="675" kern="1200" dirty="0">
                <a:solidFill>
                  <a:schemeClr val="bg1">
                    <a:lumMod val="75000"/>
                  </a:schemeClr>
                </a:solidFill>
                <a:latin typeface="+mn-lt"/>
                <a:ea typeface="+mn-ea"/>
                <a:cs typeface="+mn-cs"/>
              </a:rPr>
              <a:t>©</a:t>
            </a:r>
            <a:r>
              <a:rPr lang="en-US" sz="750" baseline="0" dirty="0">
                <a:solidFill>
                  <a:schemeClr val="bg1">
                    <a:lumMod val="75000"/>
                  </a:schemeClr>
                </a:solidFill>
              </a:rPr>
              <a:t> </a:t>
            </a:r>
            <a:endParaRPr lang="en-US" sz="75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84DC03B-1696-4429-90CE-7DBD2F07925B}" type="datetimeFigureOut">
              <a:rPr lang="en-US" smtClean="0"/>
              <a:t>7/28/17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BBE92BB-D85F-442D-A01A-49D34913FD6D}" type="slidenum">
              <a:rPr lang="en-US" smtClean="0"/>
              <a:t>‹#›</a:t>
            </a:fld>
            <a:endParaRPr lang="en-US"/>
          </a:p>
        </p:txBody>
      </p:sp>
    </p:spTree>
    <p:extLst>
      <p:ext uri="{BB962C8B-B14F-4D97-AF65-F5344CB8AC3E}">
        <p14:creationId xmlns:p14="http://schemas.microsoft.com/office/powerpoint/2010/main" val="170937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146277" y="157955"/>
            <a:ext cx="4862384"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586584" y="2914793"/>
            <a:ext cx="3906251" cy="969496"/>
          </a:xfrm>
          <a:prstGeom prst="rect">
            <a:avLst/>
          </a:prstGeom>
        </p:spPr>
        <p:txBody>
          <a:bodyPr anchor="ctr"/>
          <a:lstStyle>
            <a:lvl1pPr algn="ctr">
              <a:lnSpc>
                <a:spcPct val="95000"/>
              </a:lnSpc>
              <a:defRPr sz="3000">
                <a:solidFill>
                  <a:schemeClr val="tx1"/>
                </a:solidFill>
              </a:defRPr>
            </a:lvl1pPr>
          </a:lstStyle>
          <a:p>
            <a:r>
              <a:rPr lang="en-US" dirty="0"/>
              <a:t>CLICK TO EDIT TITLE</a:t>
            </a:r>
          </a:p>
        </p:txBody>
      </p:sp>
      <p:sp>
        <p:nvSpPr>
          <p:cNvPr id="9" name="dots"/>
          <p:cNvSpPr>
            <a:spLocks noChangeAspect="1"/>
          </p:cNvSpPr>
          <p:nvPr userDrawn="1"/>
        </p:nvSpPr>
        <p:spPr>
          <a:xfrm>
            <a:off x="2586583" y="745027"/>
            <a:ext cx="3981768" cy="5309025"/>
          </a:xfrm>
          <a:prstGeom prst="ellipse">
            <a:avLst/>
          </a:prstGeom>
          <a:noFill/>
          <a:ln w="184150" cap="rnd" cmpd="sng" algn="ctr">
            <a:solidFill>
              <a:schemeClr val="accent4"/>
            </a:solidFill>
            <a:prstDash val="sysDot"/>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32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062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397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297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976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54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476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560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581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91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7"/>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2"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2"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7" y="6465384"/>
            <a:ext cx="323569"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196651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7"/>
            <a:ext cx="8743950" cy="840230"/>
          </a:xfrm>
        </p:spPr>
        <p:txBody>
          <a:bodyPr anchor="ctr"/>
          <a:lstStyle>
            <a:lvl1pPr algn="ctr">
              <a:spcBef>
                <a:spcPts val="0"/>
              </a:spcBef>
              <a:defRPr sz="2700" b="0" baseline="0">
                <a:gradFill>
                  <a:gsLst>
                    <a:gs pos="0">
                      <a:schemeClr val="accent1">
                        <a:lumMod val="5000"/>
                        <a:lumOff val="95000"/>
                      </a:schemeClr>
                    </a:gs>
                    <a:gs pos="100000">
                      <a:schemeClr val="bg1"/>
                    </a:gs>
                  </a:gsLst>
                  <a:lin ang="5400000" scaled="1"/>
                </a:gradFill>
              </a:defRPr>
            </a:lvl1pPr>
            <a:lvl2pPr algn="ctr">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97142"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2"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7"/>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2"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2" y="5276808"/>
            <a:ext cx="6073379" cy="300082"/>
          </a:xfrm>
        </p:spPr>
        <p:txBody>
          <a:bodyPr/>
          <a:lstStyle>
            <a:lvl1pPr algn="r">
              <a:spcBef>
                <a:spcPts val="0"/>
              </a:spcBef>
              <a:defRPr sz="15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4236720" y="419101"/>
            <a:ext cx="670560" cy="1419619"/>
          </a:xfrm>
          <a:prstGeom prst="rect">
            <a:avLst/>
          </a:prstGeom>
          <a:noFill/>
        </p:spPr>
        <p:txBody>
          <a:bodyPr wrap="square" rtlCol="0">
            <a:spAutoFit/>
          </a:bodyPr>
          <a:lstStyle/>
          <a:p>
            <a:r>
              <a:rPr lang="en-US" sz="8625" dirty="0">
                <a:solidFill>
                  <a:schemeClr val="accent4"/>
                </a:solidFill>
                <a:latin typeface="Arial Black" panose="020B0A04020102020204" pitchFamily="34" charset="0"/>
              </a:rPr>
              <a:t>“</a:t>
            </a:r>
            <a:endParaRPr lang="en-US" sz="2100" dirty="0">
              <a:solidFill>
                <a:schemeClr val="accent4"/>
              </a:solidFill>
            </a:endParaRPr>
          </a:p>
        </p:txBody>
      </p:sp>
      <p:sp>
        <p:nvSpPr>
          <p:cNvPr id="5" name="Text Placeholder 2"/>
          <p:cNvSpPr>
            <a:spLocks noGrp="1"/>
          </p:cNvSpPr>
          <p:nvPr>
            <p:ph type="body" sz="quarter" idx="14" hasCustomPrompt="1"/>
          </p:nvPr>
        </p:nvSpPr>
        <p:spPr>
          <a:xfrm>
            <a:off x="2556272" y="5335071"/>
            <a:ext cx="6073379" cy="300082"/>
          </a:xfrm>
        </p:spPr>
        <p:txBody>
          <a:bodyPr/>
          <a:lstStyle>
            <a:lvl1pPr algn="r">
              <a:spcBef>
                <a:spcPts val="0"/>
              </a:spcBef>
              <a:defRPr sz="15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228600" y="3008887"/>
            <a:ext cx="8743950" cy="840230"/>
          </a:xfrm>
        </p:spPr>
        <p:txBody>
          <a:bodyPr anchor="ctr"/>
          <a:lstStyle>
            <a:lvl1pPr algn="ctr">
              <a:spcBef>
                <a:spcPts val="0"/>
              </a:spcBef>
              <a:defRPr sz="2700" b="0" baseline="0">
                <a:solidFill>
                  <a:schemeClr val="tx1">
                    <a:lumMod val="75000"/>
                    <a:lumOff val="25000"/>
                  </a:schemeClr>
                </a:solidFill>
              </a:defRPr>
            </a:lvl1pPr>
            <a:lvl2pPr algn="ctr">
              <a:spcBef>
                <a:spcPts val="0"/>
              </a:spcBef>
              <a:defRPr sz="27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601" y="2597276"/>
            <a:ext cx="3651739"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solidFill>
                  <a:schemeClr val="bg1"/>
                </a:soli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1" y="419103"/>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416433" y="2"/>
            <a:ext cx="3062478" cy="1135696"/>
          </a:xfrm>
          <a:prstGeom prst="rect">
            <a:avLst/>
          </a:prstGeom>
        </p:spPr>
        <p:txBody>
          <a:bodyPr lIns="146304" tIns="420624" rIns="146304" anchor="t" anchorCtr="0"/>
          <a:lstStyle>
            <a:lvl1pPr algn="ct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1" y="2599498"/>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4572001" y="4779899"/>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28601" y="2472753"/>
            <a:ext cx="3424501"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1" y="419103"/>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8812950" y="6484940"/>
            <a:ext cx="319200" cy="365125"/>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416433" y="2"/>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1" y="2697332"/>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4572001" y="4975561"/>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xmlns:p14="http://schemas.microsoft.com/office/powerpoint/2010/mai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2.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75350"/>
            <a:ext cx="8743950" cy="1435778"/>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228600" y="419103"/>
            <a:ext cx="8743950" cy="466281"/>
          </a:xfrm>
          <a:prstGeom prst="rect">
            <a:avLst/>
          </a:prstGeom>
        </p:spPr>
        <p:txBody>
          <a:bodyPr vert="horz" wrap="square" lIns="91440" tIns="45720" rIns="91440" bIns="45720" rtlCol="0" anchor="t" anchorCtr="0">
            <a:spAutoFit/>
          </a:bodyPr>
          <a:lstStyle/>
          <a:p>
            <a:r>
              <a:rPr lang="en-US" smtClean="0"/>
              <a:t>Click to edit Master title style</a:t>
            </a:r>
            <a:endParaRPr lang="en-US" dirty="0"/>
          </a:p>
        </p:txBody>
      </p:sp>
      <p:sp>
        <p:nvSpPr>
          <p:cNvPr id="8" name="Slide Number Placeholder 7"/>
          <p:cNvSpPr>
            <a:spLocks noGrp="1"/>
          </p:cNvSpPr>
          <p:nvPr>
            <p:ph type="sldNum" sz="quarter" idx="4"/>
          </p:nvPr>
        </p:nvSpPr>
        <p:spPr>
          <a:xfrm>
            <a:off x="8751446" y="6484940"/>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67" r:id="rId28"/>
  </p:sldLayoutIdLst>
  <p:hf hdr="0" ftr="0" dt="0"/>
  <p:txStyles>
    <p:title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guide id="3" pos="144" userDrawn="1">
          <p15:clr>
            <a:srgbClr val="F26B43"/>
          </p15:clr>
        </p15:guide>
        <p15:guide id="4" pos="5652"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DC03B-1696-4429-90CE-7DBD2F07925B}" type="datetimeFigureOut">
              <a:rPr lang="en-US" smtClean="0">
                <a:solidFill>
                  <a:prstClr val="black">
                    <a:tint val="75000"/>
                  </a:prstClr>
                </a:solidFill>
              </a:rPr>
              <a:pPr/>
              <a:t>7/28/17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E92BB-D85F-442D-A01A-49D34913FD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8758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0.jpg"/><Relationship Id="rId1" Type="http://schemas.openxmlformats.org/officeDocument/2006/relationships/slideLayout" Target="../slideLayouts/slideLayout24.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30.xml"/><Relationship Id="rId2"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6.jpe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35.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35.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35.xml"/><Relationship Id="rId2"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5" Type="http://schemas.openxmlformats.org/officeDocument/2006/relationships/image" Target="../media/image50.png"/><Relationship Id="rId1" Type="http://schemas.openxmlformats.org/officeDocument/2006/relationships/slideLayout" Target="../slideLayouts/slideLayout35.xml"/><Relationship Id="rId2"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1.jpg"/><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2.jpg"/><Relationship Id="rId3"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6.jpeg"/><Relationship Id="rId3"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8.png"/><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eg"/><Relationship Id="rId1" Type="http://schemas.openxmlformats.org/officeDocument/2006/relationships/slideLayout" Target="../slideLayouts/slideLayout35.xml"/><Relationship Id="rId2"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4.jpg"/><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0.jpg"/><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35.xml"/><Relationship Id="rId2"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30.xml"/><Relationship Id="rId2" Type="http://schemas.openxmlformats.org/officeDocument/2006/relationships/image" Target="../media/image7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78.jpg"/><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9.png"/><Relationship Id="rId3" Type="http://schemas.microsoft.com/office/2007/relationships/hdphoto" Target="../media/hdphoto4.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5.jpg"/><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5" name="Rectangle 14"/>
          <p:cNvSpPr/>
          <p:nvPr/>
        </p:nvSpPr>
        <p:spPr>
          <a:xfrm>
            <a:off x="0" y="-1"/>
            <a:ext cx="9144000" cy="2026509"/>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 Placeholder 7"/>
          <p:cNvSpPr>
            <a:spLocks noGrp="1"/>
          </p:cNvSpPr>
          <p:nvPr>
            <p:ph type="body" sz="quarter" idx="13"/>
          </p:nvPr>
        </p:nvSpPr>
        <p:spPr>
          <a:xfrm>
            <a:off x="9666" y="1273141"/>
            <a:ext cx="9144000" cy="452432"/>
          </a:xfrm>
        </p:spPr>
        <p:txBody>
          <a:bodyPr/>
          <a:lstStyle/>
          <a:p>
            <a:pPr algn="ctr"/>
            <a:r>
              <a:rPr lang="en-US" sz="2600" b="0" spc="0" dirty="0">
                <a:solidFill>
                  <a:schemeClr val="bg1"/>
                </a:solidFill>
                <a:latin typeface="Impact" panose="020B0806030902050204" pitchFamily="34" charset="0"/>
              </a:rPr>
              <a:t>International Commission for </a:t>
            </a:r>
            <a:r>
              <a:rPr lang="en-US" sz="2600" b="0" spc="0" dirty="0" smtClean="0">
                <a:solidFill>
                  <a:schemeClr val="bg1"/>
                </a:solidFill>
                <a:latin typeface="Impact" panose="020B0806030902050204" pitchFamily="34" charset="0"/>
              </a:rPr>
              <a:t>Augustinian Centers </a:t>
            </a:r>
            <a:r>
              <a:rPr lang="en-US" sz="2600" b="0" spc="0" dirty="0">
                <a:solidFill>
                  <a:schemeClr val="bg1"/>
                </a:solidFill>
                <a:latin typeface="Impact" panose="020B0806030902050204" pitchFamily="34" charset="0"/>
              </a:rPr>
              <a:t>of Education</a:t>
            </a:r>
          </a:p>
        </p:txBody>
      </p:sp>
      <p:sp>
        <p:nvSpPr>
          <p:cNvPr id="3" name="Slide Number Placeholder 2"/>
          <p:cNvSpPr>
            <a:spLocks noGrp="1"/>
          </p:cNvSpPr>
          <p:nvPr>
            <p:ph type="sldNum" sz="quarter" idx="12"/>
          </p:nvPr>
        </p:nvSpPr>
        <p:spPr/>
        <p:txBody>
          <a:bodyPr/>
          <a:lstStyle/>
          <a:p>
            <a:fld id="{5AE1514C-5E56-4738-A1FF-4B1CFD2A3E36}" type="slidenum">
              <a:rPr lang="en-US" smtClean="0"/>
              <a:t>1</a:t>
            </a:fld>
            <a:endParaRPr lang="en-US"/>
          </a:p>
        </p:txBody>
      </p:sp>
      <p:sp>
        <p:nvSpPr>
          <p:cNvPr id="20" name="Title 6"/>
          <p:cNvSpPr txBox="1">
            <a:spLocks/>
          </p:cNvSpPr>
          <p:nvPr/>
        </p:nvSpPr>
        <p:spPr>
          <a:xfrm>
            <a:off x="1252151" y="301443"/>
            <a:ext cx="7720282" cy="992579"/>
          </a:xfrm>
          <a:prstGeom prst="rect">
            <a:avLst/>
          </a:prstGeom>
        </p:spPr>
        <p:txBody>
          <a:bodyPr vert="horz" wrap="square" lIns="68580" tIns="34290" rIns="68580" bIns="34290" rtlCol="0" anchor="t" anchorCtr="0">
            <a:spAutoFit/>
          </a:bodyPr>
          <a:lstStyle>
            <a:lvl1pPr algn="l" defTabSz="914400" rtl="0" eaLnBrk="1" latinLnBrk="0" hangingPunct="1">
              <a:lnSpc>
                <a:spcPct val="90000"/>
              </a:lnSpc>
              <a:spcBef>
                <a:spcPct val="0"/>
              </a:spcBef>
              <a:buNone/>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pPr algn="ctr">
              <a:lnSpc>
                <a:spcPct val="100000"/>
              </a:lnSpc>
            </a:pPr>
            <a:r>
              <a:rPr lang="en-US" sz="6000" b="0" dirty="0">
                <a:solidFill>
                  <a:schemeClr val="bg1"/>
                </a:solidFill>
                <a:latin typeface="Impact" panose="020B0806030902050204" pitchFamily="34" charset="0"/>
              </a:rPr>
              <a:t>ORDER </a:t>
            </a:r>
            <a:r>
              <a:rPr lang="en-US" sz="6000" b="0" dirty="0" smtClean="0">
                <a:solidFill>
                  <a:schemeClr val="bg1"/>
                </a:solidFill>
                <a:latin typeface="Impact" panose="020B0806030902050204" pitchFamily="34" charset="0"/>
              </a:rPr>
              <a:t>OF ST. AUGUSTINE</a:t>
            </a:r>
            <a:endParaRPr lang="en-US" sz="6000" b="0" dirty="0">
              <a:solidFill>
                <a:schemeClr val="bg1"/>
              </a:solidFill>
              <a:latin typeface="Impact" panose="020B0806030902050204" pitchFamily="34" charset="0"/>
            </a:endParaRPr>
          </a:p>
        </p:txBody>
      </p:sp>
      <p:sp>
        <p:nvSpPr>
          <p:cNvPr id="21" name="Text Placeholder 7"/>
          <p:cNvSpPr txBox="1">
            <a:spLocks/>
          </p:cNvSpPr>
          <p:nvPr/>
        </p:nvSpPr>
        <p:spPr>
          <a:xfrm>
            <a:off x="-9666" y="3773265"/>
            <a:ext cx="9143999" cy="746358"/>
          </a:xfrm>
          <a:prstGeom prst="rect">
            <a:avLst/>
          </a:prstGeom>
          <a:noFill/>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4400" b="0" spc="0" dirty="0">
                <a:solidFill>
                  <a:srgbClr val="FFFF00"/>
                </a:solidFill>
                <a:latin typeface="Impact" panose="020B0806030902050204" pitchFamily="34" charset="0"/>
              </a:rPr>
              <a:t>Augustinian Education Congress </a:t>
            </a:r>
            <a:r>
              <a:rPr lang="en-US" sz="4400" b="0" spc="0" dirty="0" smtClean="0">
                <a:solidFill>
                  <a:srgbClr val="FFFF00"/>
                </a:solidFill>
                <a:latin typeface="Impact" panose="020B0806030902050204" pitchFamily="34" charset="0"/>
              </a:rPr>
              <a:t>2017</a:t>
            </a:r>
            <a:endParaRPr lang="en-US" sz="4400" b="0" spc="0" dirty="0">
              <a:solidFill>
                <a:srgbClr val="FFFF00"/>
              </a:solidFill>
              <a:latin typeface="Impact" panose="020B0806030902050204" pitchFamily="34" charset="0"/>
            </a:endParaRPr>
          </a:p>
        </p:txBody>
      </p:sp>
      <p:sp>
        <p:nvSpPr>
          <p:cNvPr id="28" name="Rectangle 27"/>
          <p:cNvSpPr/>
          <p:nvPr/>
        </p:nvSpPr>
        <p:spPr>
          <a:xfrm>
            <a:off x="-9667" y="5494953"/>
            <a:ext cx="9163331" cy="1363048"/>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 Placeholder 7"/>
          <p:cNvSpPr txBox="1">
            <a:spLocks/>
          </p:cNvSpPr>
          <p:nvPr/>
        </p:nvSpPr>
        <p:spPr>
          <a:xfrm>
            <a:off x="-9667" y="5649409"/>
            <a:ext cx="9163331" cy="1054135"/>
          </a:xfrm>
          <a:prstGeom prst="rect">
            <a:avLst/>
          </a:prstGeom>
          <a:noFill/>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800" i="1" spc="-150" dirty="0" smtClean="0">
                <a:solidFill>
                  <a:srgbClr val="FFFF00"/>
                </a:solidFill>
                <a:latin typeface="Bookman Old Style" panose="02050604050505020204" pitchFamily="18" charset="0"/>
              </a:rPr>
              <a:t>Theme</a:t>
            </a:r>
            <a:r>
              <a:rPr lang="en-US" sz="2800" i="1" spc="-150" dirty="0">
                <a:solidFill>
                  <a:srgbClr val="FFFF00"/>
                </a:solidFill>
                <a:latin typeface="Bookman Old Style" panose="02050604050505020204" pitchFamily="18" charset="0"/>
              </a:rPr>
              <a:t>:</a:t>
            </a:r>
          </a:p>
          <a:p>
            <a:pPr algn="ctr">
              <a:lnSpc>
                <a:spcPct val="100000"/>
              </a:lnSpc>
              <a:spcBef>
                <a:spcPts val="0"/>
              </a:spcBef>
            </a:pPr>
            <a:r>
              <a:rPr lang="en-US" sz="3600" i="1" spc="-150" dirty="0">
                <a:solidFill>
                  <a:srgbClr val="FFFF00"/>
                </a:solidFill>
                <a:latin typeface="Times New Roman" panose="02020603050405020304" pitchFamily="18" charset="0"/>
                <a:cs typeface="Times New Roman" panose="02020603050405020304" pitchFamily="18" charset="0"/>
              </a:rPr>
              <a:t>Augustinian Pedagogy: A Passion for </a:t>
            </a:r>
            <a:r>
              <a:rPr lang="en-US" sz="3600" i="1" spc="-150" dirty="0" smtClean="0">
                <a:solidFill>
                  <a:srgbClr val="FFFF00"/>
                </a:solidFill>
                <a:latin typeface="Times New Roman" panose="02020603050405020304" pitchFamily="18" charset="0"/>
                <a:cs typeface="Times New Roman" panose="02020603050405020304" pitchFamily="18" charset="0"/>
              </a:rPr>
              <a:t>Education</a:t>
            </a:r>
            <a:endParaRPr lang="en-US" sz="3600" i="1" spc="-150" dirty="0">
              <a:solidFill>
                <a:srgbClr val="FFFF00"/>
              </a:solidFill>
              <a:latin typeface="Times New Roman" panose="02020603050405020304" pitchFamily="18" charset="0"/>
              <a:cs typeface="Times New Roman" panose="02020603050405020304" pitchFamily="18" charset="0"/>
            </a:endParaRPr>
          </a:p>
        </p:txBody>
      </p:sp>
      <p:sp>
        <p:nvSpPr>
          <p:cNvPr id="31" name="Text Placeholder 7"/>
          <p:cNvSpPr txBox="1">
            <a:spLocks/>
          </p:cNvSpPr>
          <p:nvPr/>
        </p:nvSpPr>
        <p:spPr>
          <a:xfrm>
            <a:off x="-9666" y="4374545"/>
            <a:ext cx="9143999" cy="931024"/>
          </a:xfrm>
          <a:prstGeom prst="rect">
            <a:avLst/>
          </a:prstGeom>
          <a:noFill/>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800" b="0" spc="0" dirty="0">
                <a:solidFill>
                  <a:schemeClr val="tx1"/>
                </a:solidFill>
                <a:latin typeface="Impact" panose="020B0806030902050204" pitchFamily="34" charset="0"/>
              </a:rPr>
              <a:t>V</a:t>
            </a:r>
            <a:r>
              <a:rPr lang="en-US" sz="2800" b="0" spc="0" dirty="0" smtClean="0">
                <a:solidFill>
                  <a:schemeClr val="tx1"/>
                </a:solidFill>
                <a:latin typeface="Impact" panose="020B0806030902050204" pitchFamily="34" charset="0"/>
              </a:rPr>
              <a:t>illanova </a:t>
            </a:r>
            <a:r>
              <a:rPr lang="en-US" sz="2800" b="0" spc="0" dirty="0">
                <a:solidFill>
                  <a:schemeClr val="tx1"/>
                </a:solidFill>
                <a:latin typeface="Impact" panose="020B0806030902050204" pitchFamily="34" charset="0"/>
              </a:rPr>
              <a:t>University, USA</a:t>
            </a:r>
          </a:p>
          <a:p>
            <a:pPr algn="ctr">
              <a:lnSpc>
                <a:spcPct val="100000"/>
              </a:lnSpc>
              <a:spcBef>
                <a:spcPts val="0"/>
              </a:spcBef>
            </a:pPr>
            <a:r>
              <a:rPr lang="en-US" sz="2800" b="0" spc="0" dirty="0">
                <a:solidFill>
                  <a:schemeClr val="tx1"/>
                </a:solidFill>
                <a:latin typeface="Impact" panose="020B0806030902050204" pitchFamily="34" charset="0"/>
              </a:rPr>
              <a:t>24-28 July </a:t>
            </a:r>
            <a:r>
              <a:rPr lang="en-US" sz="2800" b="0" spc="0" dirty="0" smtClean="0">
                <a:solidFill>
                  <a:schemeClr val="tx1"/>
                </a:solidFill>
                <a:latin typeface="Impact" panose="020B0806030902050204" pitchFamily="34" charset="0"/>
              </a:rPr>
              <a:t>2017</a:t>
            </a:r>
            <a:endParaRPr lang="en-US" sz="2800" b="0" i="1" spc="0" dirty="0">
              <a:solidFill>
                <a:schemeClr val="tx1"/>
              </a:solidFill>
              <a:latin typeface="Impact" panose="020B080603090205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 r="1"/>
          <a:stretch/>
        </p:blipFill>
        <p:spPr>
          <a:xfrm>
            <a:off x="3337416" y="2188249"/>
            <a:ext cx="2488500" cy="1611635"/>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78311" y="297853"/>
            <a:ext cx="999700" cy="995821"/>
          </a:xfrm>
          <a:prstGeom prst="rect">
            <a:avLst/>
          </a:prstGeom>
        </p:spPr>
      </p:pic>
    </p:spTree>
    <p:extLst>
      <p:ext uri="{BB962C8B-B14F-4D97-AF65-F5344CB8AC3E}">
        <p14:creationId xmlns:p14="http://schemas.microsoft.com/office/powerpoint/2010/main" val="1788325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438" r="10524"/>
          <a:stretch/>
        </p:blipFill>
        <p:spPr>
          <a:xfrm>
            <a:off x="0" y="0"/>
            <a:ext cx="9153525" cy="6858000"/>
          </a:xfrm>
          <a:prstGeom prst="rect">
            <a:avLst/>
          </a:prstGeom>
          <a:blipFill dpi="0" rotWithShape="1">
            <a:blip r:embed="rId4">
              <a:alphaModFix amt="82000"/>
              <a:duotone>
                <a:prstClr val="black"/>
                <a:schemeClr val="accent5">
                  <a:tint val="45000"/>
                  <a:satMod val="400000"/>
                </a:schemeClr>
              </a:duotone>
            </a:blip>
            <a:srcRect/>
            <a:stretch>
              <a:fillRect/>
            </a:stretch>
          </a:blipFill>
        </p:spPr>
      </p:pic>
      <p:sp>
        <p:nvSpPr>
          <p:cNvPr id="20" name="Oval 19"/>
          <p:cNvSpPr/>
          <p:nvPr/>
        </p:nvSpPr>
        <p:spPr>
          <a:xfrm>
            <a:off x="1857375" y="752475"/>
            <a:ext cx="5438775" cy="54387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85925" y="581025"/>
            <a:ext cx="5781675" cy="5781675"/>
          </a:xfrm>
          <a:prstGeom prst="ellipse">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p:cNvSpPr txBox="1">
            <a:spLocks/>
          </p:cNvSpPr>
          <p:nvPr/>
        </p:nvSpPr>
        <p:spPr>
          <a:xfrm>
            <a:off x="61957" y="2099105"/>
            <a:ext cx="9029607" cy="4177870"/>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800" b="1" spc="-150" dirty="0" smtClean="0">
                <a:solidFill>
                  <a:schemeClr val="bg1"/>
                </a:solidFill>
                <a:latin typeface="Bookman Old Style" panose="02050604050505020204" pitchFamily="18" charset="0"/>
              </a:rPr>
              <a:t>Augustinian</a:t>
            </a:r>
          </a:p>
          <a:p>
            <a:pPr algn="ctr"/>
            <a:r>
              <a:rPr lang="en-US" sz="4800" b="1" spc="-150" dirty="0" smtClean="0">
                <a:solidFill>
                  <a:schemeClr val="bg1"/>
                </a:solidFill>
                <a:latin typeface="Bookman Old Style" panose="02050604050505020204" pitchFamily="18" charset="0"/>
              </a:rPr>
              <a:t>Spirituality</a:t>
            </a:r>
          </a:p>
          <a:p>
            <a:pPr algn="ctr"/>
            <a:r>
              <a:rPr lang="en-US" sz="4800" b="1" spc="-150" dirty="0">
                <a:solidFill>
                  <a:schemeClr val="bg1"/>
                </a:solidFill>
                <a:latin typeface="Bookman Old Style" panose="02050604050505020204" pitchFamily="18" charset="0"/>
              </a:rPr>
              <a:t>i</a:t>
            </a:r>
            <a:r>
              <a:rPr lang="en-US" sz="4800" b="1" spc="-150" dirty="0" smtClean="0">
                <a:solidFill>
                  <a:schemeClr val="bg1"/>
                </a:solidFill>
                <a:latin typeface="Bookman Old Style" panose="02050604050505020204" pitchFamily="18" charset="0"/>
              </a:rPr>
              <a:t>n</a:t>
            </a:r>
          </a:p>
          <a:p>
            <a:pPr algn="ctr"/>
            <a:r>
              <a:rPr lang="en-US" sz="4800" b="1" spc="-150" dirty="0" smtClean="0">
                <a:solidFill>
                  <a:schemeClr val="bg1"/>
                </a:solidFill>
                <a:latin typeface="Bookman Old Style" panose="02050604050505020204" pitchFamily="18" charset="0"/>
              </a:rPr>
              <a:t>Educational</a:t>
            </a:r>
          </a:p>
          <a:p>
            <a:pPr algn="ctr"/>
            <a:r>
              <a:rPr lang="en-US" sz="4800" b="1" spc="-150" dirty="0" smtClean="0">
                <a:solidFill>
                  <a:schemeClr val="bg1"/>
                </a:solidFill>
                <a:latin typeface="Bookman Old Style" panose="02050604050505020204" pitchFamily="18" charset="0"/>
              </a:rPr>
              <a:t>Apostolate</a:t>
            </a:r>
            <a:endParaRPr lang="en-US" sz="4800" b="1" spc="-150" dirty="0">
              <a:solidFill>
                <a:schemeClr val="bg1"/>
              </a:solidFill>
              <a:latin typeface="Bookman Old Style" panose="02050604050505020204" pitchFamily="18" charset="0"/>
            </a:endParaRPr>
          </a:p>
        </p:txBody>
      </p:sp>
      <p:sp>
        <p:nvSpPr>
          <p:cNvPr id="23" name="Title 1"/>
          <p:cNvSpPr txBox="1">
            <a:spLocks/>
          </p:cNvSpPr>
          <p:nvPr/>
        </p:nvSpPr>
        <p:spPr>
          <a:xfrm>
            <a:off x="3194187" y="1003874"/>
            <a:ext cx="2765148" cy="1028412"/>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6000" b="1" spc="-300" dirty="0" smtClean="0">
                <a:solidFill>
                  <a:srgbClr val="FFFF00"/>
                </a:solidFill>
                <a:latin typeface="Times New Roman" panose="02020603050405020304" pitchFamily="18" charset="0"/>
                <a:ea typeface="Verdana" panose="020B0604030504040204" pitchFamily="34" charset="0"/>
                <a:cs typeface="Times New Roman" panose="02020603050405020304" pitchFamily="18" charset="0"/>
              </a:rPr>
              <a:t>FORM</a:t>
            </a:r>
            <a:endParaRPr lang="en-US" sz="6000" b="1" spc="-300" dirty="0">
              <a:solidFill>
                <a:srgbClr val="FFFF00"/>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63895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9" name="Rectangle 8"/>
          <p:cNvSpPr/>
          <p:nvPr/>
        </p:nvSpPr>
        <p:spPr>
          <a:xfrm>
            <a:off x="-3" y="6143223"/>
            <a:ext cx="9143999" cy="73212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 y="6143223"/>
            <a:ext cx="9144003" cy="732127"/>
          </a:xfrm>
        </p:spPr>
        <p:txBody>
          <a:bodyPr>
            <a:noAutofit/>
          </a:bodyPr>
          <a:lstStyle/>
          <a:p>
            <a:pPr algn="ctr"/>
            <a:r>
              <a:rPr lang="en-US" sz="4800" dirty="0" smtClean="0">
                <a:latin typeface="Impact" panose="020B0806030902050204" pitchFamily="34" charset="0"/>
                <a:ea typeface="Verdana" panose="020B0604030504040204" pitchFamily="34" charset="0"/>
                <a:cs typeface="Verdana" panose="020B0604030504040204" pitchFamily="34" charset="0"/>
              </a:rPr>
              <a:t>WORD-JOURNEY</a:t>
            </a:r>
            <a:endParaRPr lang="en-US" sz="4800" dirty="0">
              <a:latin typeface="Impact" panose="020B0806030902050204" pitchFamily="34" charset="0"/>
              <a:ea typeface="Verdana" panose="020B0604030504040204" pitchFamily="34" charset="0"/>
              <a:cs typeface="Verdana" panose="020B0604030504040204" pitchFamily="34" charset="0"/>
            </a:endParaRPr>
          </a:p>
        </p:txBody>
      </p:sp>
      <p:sp>
        <p:nvSpPr>
          <p:cNvPr id="7" name="Rectangle 6"/>
          <p:cNvSpPr/>
          <p:nvPr/>
        </p:nvSpPr>
        <p:spPr>
          <a:xfrm>
            <a:off x="1" y="823534"/>
            <a:ext cx="9143999" cy="842305"/>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rgbClr val="FFFF00"/>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8979" b="2325"/>
          <a:stretch/>
        </p:blipFill>
        <p:spPr>
          <a:xfrm>
            <a:off x="-2" y="1665840"/>
            <a:ext cx="9143999" cy="4477384"/>
          </a:xfrm>
          <a:prstGeom prst="rect">
            <a:avLst/>
          </a:prstGeom>
        </p:spPr>
      </p:pic>
      <p:sp>
        <p:nvSpPr>
          <p:cNvPr id="5" name="Subtitle 2"/>
          <p:cNvSpPr txBox="1">
            <a:spLocks/>
          </p:cNvSpPr>
          <p:nvPr/>
        </p:nvSpPr>
        <p:spPr>
          <a:xfrm>
            <a:off x="1" y="823534"/>
            <a:ext cx="9143999" cy="64464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latin typeface="Script MT Bold" panose="03040602040607080904" pitchFamily="66" charset="0"/>
                <a:ea typeface="Verdana" panose="020B0604030504040204" pitchFamily="34" charset="0"/>
                <a:cs typeface="Verdana" panose="020B0604030504040204" pitchFamily="34" charset="0"/>
              </a:rPr>
              <a:t>“Window on the Gospel”</a:t>
            </a:r>
            <a:endParaRPr lang="en-US" sz="4000" b="1" dirty="0">
              <a:latin typeface="Script MT Bold" panose="03040602040607080904" pitchFamily="66"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1074629" y="1336326"/>
            <a:ext cx="6478075"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smtClean="0">
                <a:latin typeface="Verdana" panose="020B0604030504040204" pitchFamily="34" charset="0"/>
                <a:ea typeface="Verdana" panose="020B0604030504040204" pitchFamily="34" charset="0"/>
                <a:cs typeface="Verdana" panose="020B0604030504040204" pitchFamily="34" charset="0"/>
              </a:rPr>
              <a:t>(</a:t>
            </a:r>
            <a:r>
              <a:rPr lang="en-US" sz="1400" b="1" dirty="0" err="1" smtClean="0">
                <a:latin typeface="Verdana" panose="020B0604030504040204" pitchFamily="34" charset="0"/>
                <a:ea typeface="Verdana" panose="020B0604030504040204" pitchFamily="34" charset="0"/>
                <a:cs typeface="Verdana" panose="020B0604030504040204" pitchFamily="34" charset="0"/>
              </a:rPr>
              <a:t>Tarsicius</a:t>
            </a:r>
            <a:r>
              <a:rPr lang="en-US" sz="1400" b="1" dirty="0" smtClean="0">
                <a:latin typeface="Verdana" panose="020B0604030504040204" pitchFamily="34" charset="0"/>
                <a:ea typeface="Verdana" panose="020B0604030504040204" pitchFamily="34" charset="0"/>
                <a:cs typeface="Verdana" panose="020B0604030504040204" pitchFamily="34" charset="0"/>
              </a:rPr>
              <a:t> Van </a:t>
            </a:r>
            <a:r>
              <a:rPr lang="en-US" sz="1400" b="1" dirty="0" err="1" smtClean="0">
                <a:latin typeface="Verdana" panose="020B0604030504040204" pitchFamily="34" charset="0"/>
                <a:ea typeface="Verdana" panose="020B0604030504040204" pitchFamily="34" charset="0"/>
                <a:cs typeface="Verdana" panose="020B0604030504040204" pitchFamily="34" charset="0"/>
              </a:rPr>
              <a:t>Barel</a:t>
            </a:r>
            <a:r>
              <a:rPr lang="en-US" sz="1400" b="1" dirty="0" smtClean="0">
                <a:latin typeface="Verdana" panose="020B0604030504040204" pitchFamily="34" charset="0"/>
                <a:ea typeface="Verdana" panose="020B0604030504040204" pitchFamily="34" charset="0"/>
                <a:cs typeface="Verdana" panose="020B0604030504040204" pitchFamily="34" charset="0"/>
              </a:rPr>
              <a:t>, OSA)</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Subtitle 2"/>
          <p:cNvSpPr txBox="1">
            <a:spLocks/>
          </p:cNvSpPr>
          <p:nvPr/>
        </p:nvSpPr>
        <p:spPr>
          <a:xfrm>
            <a:off x="0" y="1"/>
            <a:ext cx="9144002" cy="82353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spc="-150" dirty="0" smtClean="0">
                <a:solidFill>
                  <a:srgbClr val="FFFFFF"/>
                </a:solidFill>
                <a:latin typeface="Verdana" pitchFamily="34" charset="0"/>
                <a:ea typeface="Verdana" pitchFamily="34" charset="0"/>
                <a:cs typeface="Verdana" pitchFamily="34" charset="0"/>
              </a:rPr>
              <a:t>SPIRITUALITY</a:t>
            </a:r>
            <a:endParaRPr lang="en-US" sz="6600" b="1" spc="-150" dirty="0">
              <a:solidFill>
                <a:srgbClr val="FFFFFF"/>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04465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ubtitle 2"/>
          <p:cNvSpPr txBox="1">
            <a:spLocks/>
          </p:cNvSpPr>
          <p:nvPr/>
        </p:nvSpPr>
        <p:spPr>
          <a:xfrm>
            <a:off x="4703805" y="6269001"/>
            <a:ext cx="4440193"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sz="1400" b="1" i="1"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Constitutionis</a:t>
            </a:r>
            <a:r>
              <a:rPr lang="en-US" sz="14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16)</a:t>
            </a:r>
            <a:endParaRPr lang="en-US" sz="1600" b="1" i="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p:nvPr>
        </p:nvSpPr>
        <p:spPr>
          <a:xfrm>
            <a:off x="4703803" y="420130"/>
            <a:ext cx="4242488" cy="5968319"/>
          </a:xfrm>
        </p:spPr>
        <p:txBody>
          <a:bodyPr>
            <a:noAutofit/>
          </a:bodyPr>
          <a:lstStyle/>
          <a:p>
            <a:r>
              <a:rPr lang="en-US" sz="6000" dirty="0" smtClean="0">
                <a:solidFill>
                  <a:srgbClr val="000000"/>
                </a:solidFill>
                <a:latin typeface="Impact" panose="020B0806030902050204" pitchFamily="34" charset="0"/>
              </a:rPr>
              <a:t>The </a:t>
            </a:r>
            <a:br>
              <a:rPr lang="en-US" sz="6000" dirty="0" smtClean="0">
                <a:solidFill>
                  <a:srgbClr val="000000"/>
                </a:solidFill>
                <a:latin typeface="Impact" panose="020B0806030902050204" pitchFamily="34" charset="0"/>
              </a:rPr>
            </a:br>
            <a:r>
              <a:rPr lang="en-US" sz="6000" dirty="0" smtClean="0">
                <a:solidFill>
                  <a:srgbClr val="000000"/>
                </a:solidFill>
                <a:latin typeface="Impact" panose="020B0806030902050204" pitchFamily="34" charset="0"/>
              </a:rPr>
              <a:t>Principal Document </a:t>
            </a:r>
            <a:br>
              <a:rPr lang="en-US" sz="6000" dirty="0" smtClean="0">
                <a:solidFill>
                  <a:srgbClr val="000000"/>
                </a:solidFill>
                <a:latin typeface="Impact" panose="020B0806030902050204" pitchFamily="34" charset="0"/>
              </a:rPr>
            </a:br>
            <a:r>
              <a:rPr lang="en-US" sz="6000" dirty="0" smtClean="0">
                <a:solidFill>
                  <a:srgbClr val="000000"/>
                </a:solidFill>
                <a:latin typeface="Impact" panose="020B0806030902050204" pitchFamily="34" charset="0"/>
              </a:rPr>
              <a:t>of our </a:t>
            </a:r>
            <a:r>
              <a:rPr lang="en-US" sz="6000" dirty="0" smtClean="0">
                <a:ln w="12700">
                  <a:solidFill>
                    <a:schemeClr val="tx1"/>
                  </a:solidFill>
                </a:ln>
                <a:solidFill>
                  <a:srgbClr val="FF0000"/>
                </a:solidFill>
                <a:effectLst>
                  <a:outerShdw blurRad="38100" dist="38100" dir="2700000" algn="tl">
                    <a:srgbClr val="000000">
                      <a:alpha val="43137"/>
                    </a:srgbClr>
                  </a:outerShdw>
                </a:effectLst>
                <a:latin typeface="Impact" panose="020B0806030902050204" pitchFamily="34" charset="0"/>
              </a:rPr>
              <a:t>SPIRITUALITY</a:t>
            </a:r>
            <a:r>
              <a:rPr lang="en-US" sz="6000" dirty="0" smtClean="0">
                <a:ln>
                  <a:solidFill>
                    <a:schemeClr val="tx1"/>
                  </a:solidFill>
                </a:ln>
                <a:solidFill>
                  <a:srgbClr val="FF0000"/>
                </a:solidFill>
                <a:effectLst>
                  <a:outerShdw blurRad="38100" dist="38100" dir="2700000" algn="tl">
                    <a:srgbClr val="000000">
                      <a:alpha val="43137"/>
                    </a:srgbClr>
                  </a:outerShdw>
                </a:effectLst>
                <a:latin typeface="Impact" panose="020B0806030902050204" pitchFamily="34" charset="0"/>
              </a:rPr>
              <a:t> </a:t>
            </a:r>
            <a:r>
              <a:rPr lang="en-US" sz="6000" dirty="0" smtClean="0">
                <a:solidFill>
                  <a:srgbClr val="000000"/>
                </a:solidFill>
                <a:latin typeface="Impact" panose="020B0806030902050204" pitchFamily="34" charset="0"/>
              </a:rPr>
              <a:t>is the </a:t>
            </a:r>
            <a:br>
              <a:rPr lang="en-US" sz="6000" dirty="0" smtClean="0">
                <a:solidFill>
                  <a:srgbClr val="000000"/>
                </a:solidFill>
                <a:latin typeface="Impact" panose="020B0806030902050204" pitchFamily="34" charset="0"/>
              </a:rPr>
            </a:br>
            <a:r>
              <a:rPr lang="en-US" sz="6000" dirty="0" smtClean="0">
                <a:ln>
                  <a:solidFill>
                    <a:schemeClr val="tx1"/>
                  </a:solidFill>
                </a:ln>
                <a:solidFill>
                  <a:srgbClr val="FF0000"/>
                </a:solidFill>
                <a:effectLst>
                  <a:outerShdw blurRad="38100" dist="38100" dir="2700000" algn="tl">
                    <a:srgbClr val="000000">
                      <a:alpha val="43137"/>
                    </a:srgbClr>
                  </a:outerShdw>
                </a:effectLst>
                <a:latin typeface="Impact" panose="020B0806030902050204" pitchFamily="34" charset="0"/>
              </a:rPr>
              <a:t>RULE</a:t>
            </a:r>
            <a:r>
              <a:rPr lang="en-US" sz="6000" dirty="0" smtClean="0">
                <a:latin typeface="Impact" panose="020B0806030902050204" pitchFamily="34" charset="0"/>
              </a:rPr>
              <a:t>.</a:t>
            </a:r>
            <a:endParaRPr lang="en-US" sz="6000" dirty="0">
              <a:latin typeface="Impact" panose="020B0806030902050204" pitchFamily="34" charset="0"/>
            </a:endParaRPr>
          </a:p>
        </p:txBody>
      </p:sp>
      <p:sp>
        <p:nvSpPr>
          <p:cNvPr id="6" name="Rectangle 5"/>
          <p:cNvSpPr/>
          <p:nvPr/>
        </p:nvSpPr>
        <p:spPr>
          <a:xfrm>
            <a:off x="8946291" y="0"/>
            <a:ext cx="19770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60" r="15151"/>
          <a:stretch/>
        </p:blipFill>
        <p:spPr>
          <a:xfrm>
            <a:off x="1" y="-2997"/>
            <a:ext cx="4588476" cy="6878146"/>
          </a:xfrm>
          <a:prstGeom prst="rect">
            <a:avLst/>
          </a:prstGeom>
        </p:spPr>
      </p:pic>
    </p:spTree>
    <p:extLst>
      <p:ext uri="{BB962C8B-B14F-4D97-AF65-F5344CB8AC3E}">
        <p14:creationId xmlns:p14="http://schemas.microsoft.com/office/powerpoint/2010/main" val="304153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2" name="Rectangle 11"/>
          <p:cNvSpPr/>
          <p:nvPr/>
        </p:nvSpPr>
        <p:spPr>
          <a:xfrm>
            <a:off x="0" y="-2"/>
            <a:ext cx="9144000" cy="166137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rgbClr val="FFFF00"/>
              </a:solidFill>
            </a:endParaRPr>
          </a:p>
        </p:txBody>
      </p:sp>
      <p:sp>
        <p:nvSpPr>
          <p:cNvPr id="9" name="Rectangle 8"/>
          <p:cNvSpPr/>
          <p:nvPr/>
        </p:nvSpPr>
        <p:spPr>
          <a:xfrm>
            <a:off x="8783392" y="2199502"/>
            <a:ext cx="360608" cy="3641125"/>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 name="Subtitle 2"/>
          <p:cNvSpPr txBox="1">
            <a:spLocks/>
          </p:cNvSpPr>
          <p:nvPr/>
        </p:nvSpPr>
        <p:spPr>
          <a:xfrm>
            <a:off x="2859109" y="1911369"/>
            <a:ext cx="3091847" cy="46496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i="1" dirty="0" smtClean="0">
                <a:latin typeface="Verdana" panose="020B0604030504040204" pitchFamily="34" charset="0"/>
                <a:ea typeface="Verdana" panose="020B0604030504040204" pitchFamily="34" charset="0"/>
                <a:cs typeface="Verdana" panose="020B0604030504040204" pitchFamily="34" charset="0"/>
              </a:rPr>
              <a:t>The spirituality proper to the Order of St. Augustine that joins the teaching and example of the Bishop of Hippo with the spiritual features of the mendicant movement, all of this as lived and manifested by the Order throughout its history in all its different circumstances of time, place and culture.</a:t>
            </a:r>
            <a:endParaRPr lang="en-US" sz="1900" b="1" i="1" dirty="0">
              <a:latin typeface="Verdana" panose="020B060403050404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p:nvPr>
        </p:nvSpPr>
        <p:spPr>
          <a:xfrm>
            <a:off x="57196" y="225988"/>
            <a:ext cx="9029607" cy="1275709"/>
          </a:xfrm>
        </p:spPr>
        <p:txBody>
          <a:bodyPr>
            <a:noAutofit/>
          </a:bodyPr>
          <a:lstStyle/>
          <a:p>
            <a:pPr algn="ctr"/>
            <a:r>
              <a:rPr lang="en-US" sz="5400" b="1" spc="-150" dirty="0" smtClean="0">
                <a:latin typeface="Bookman Old Style" panose="02050604050505020204" pitchFamily="18" charset="0"/>
              </a:rPr>
              <a:t>Augustinian Spirituality</a:t>
            </a:r>
            <a:endParaRPr lang="en-US" sz="5400" b="1" spc="-150" dirty="0">
              <a:latin typeface="Bookman Old Style" panose="02050604050505020204" pitchFamily="18" charset="0"/>
            </a:endParaRPr>
          </a:p>
        </p:txBody>
      </p:sp>
      <p:sp>
        <p:nvSpPr>
          <p:cNvPr id="6" name="Rectangle 5"/>
          <p:cNvSpPr/>
          <p:nvPr/>
        </p:nvSpPr>
        <p:spPr>
          <a:xfrm flipV="1">
            <a:off x="0" y="1672192"/>
            <a:ext cx="9144000" cy="1465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760" r="9299"/>
          <a:stretch/>
        </p:blipFill>
        <p:spPr>
          <a:xfrm>
            <a:off x="-1" y="1818764"/>
            <a:ext cx="2859110" cy="480911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48" t="3511" r="6089" b="4084"/>
          <a:stretch/>
        </p:blipFill>
        <p:spPr>
          <a:xfrm>
            <a:off x="5950956" y="1831643"/>
            <a:ext cx="3193043" cy="4777670"/>
          </a:xfrm>
          <a:prstGeom prst="rect">
            <a:avLst/>
          </a:prstGeom>
        </p:spPr>
      </p:pic>
      <p:sp>
        <p:nvSpPr>
          <p:cNvPr id="10" name="Rectangle 9"/>
          <p:cNvSpPr/>
          <p:nvPr/>
        </p:nvSpPr>
        <p:spPr>
          <a:xfrm flipV="1">
            <a:off x="0" y="6627876"/>
            <a:ext cx="9144000" cy="2387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593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val="0"/>
              </a:ext>
            </a:extLst>
          </a:blip>
          <a:srcRect t="35408" r="7568" b="22784"/>
          <a:stretch/>
        </p:blipFill>
        <p:spPr>
          <a:xfrm>
            <a:off x="-1" y="3309870"/>
            <a:ext cx="9143999" cy="3548130"/>
          </a:xfrm>
          <a:prstGeom prst="rect">
            <a:avLst/>
          </a:prstGeom>
        </p:spPr>
      </p:pic>
      <p:graphicFrame>
        <p:nvGraphicFramePr>
          <p:cNvPr id="7" name="Group 25"/>
          <p:cNvGraphicFramePr>
            <a:graphicFrameLocks noGrp="1"/>
          </p:cNvGraphicFramePr>
          <p:nvPr>
            <p:extLst>
              <p:ext uri="{D42A27DB-BD31-4B8C-83A1-F6EECF244321}">
                <p14:modId xmlns:p14="http://schemas.microsoft.com/office/powerpoint/2010/main" val="37012844"/>
              </p:ext>
            </p:extLst>
          </p:nvPr>
        </p:nvGraphicFramePr>
        <p:xfrm>
          <a:off x="0" y="1268627"/>
          <a:ext cx="9143997" cy="2034747"/>
        </p:xfrm>
        <a:graphic>
          <a:graphicData uri="http://schemas.openxmlformats.org/drawingml/2006/table">
            <a:tbl>
              <a:tblPr>
                <a:solidFill>
                  <a:srgbClr val="FFFFFF">
                    <a:alpha val="27059"/>
                  </a:srgbClr>
                </a:solidFill>
              </a:tblPr>
              <a:tblGrid>
                <a:gridCol w="2126510"/>
                <a:gridCol w="2126510"/>
                <a:gridCol w="2498650"/>
                <a:gridCol w="2392327"/>
              </a:tblGrid>
              <a:tr h="8280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Augustine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Interiority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Communion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of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Service to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the 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12066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0" i="0" u="none" strike="noStrike" cap="none" normalizeH="0" baseline="0" dirty="0" smtClean="0">
                          <a:ln>
                            <a:noFill/>
                          </a:ln>
                          <a:solidFill>
                            <a:schemeClr val="tx1"/>
                          </a:solidFill>
                          <a:effectLst/>
                          <a:latin typeface="Impact" panose="020B0806030902050204" pitchFamily="34" charset="0"/>
                          <a:cs typeface="Arial" pitchFamily="34" charset="0"/>
                        </a:rPr>
                        <a:t>Mendicant Tradition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0" i="0" u="none" strike="noStrike" cap="none" normalizeH="0" baseline="0" dirty="0" smtClean="0">
                          <a:ln>
                            <a:noFill/>
                          </a:ln>
                          <a:solidFill>
                            <a:schemeClr val="tx1"/>
                          </a:solidFill>
                          <a:effectLst/>
                          <a:latin typeface="Impact" panose="020B0806030902050204" pitchFamily="34" charset="0"/>
                          <a:cs typeface="Arial" pitchFamily="34" charset="0"/>
                        </a:rPr>
                        <a:t>Search for God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0" i="0" u="none" strike="noStrike" cap="none" normalizeH="0" baseline="0" dirty="0" smtClean="0">
                          <a:ln>
                            <a:noFill/>
                          </a:ln>
                          <a:solidFill>
                            <a:schemeClr val="tx1"/>
                          </a:solidFill>
                          <a:effectLst/>
                          <a:latin typeface="Impact" panose="020B0806030902050204" pitchFamily="34" charset="0"/>
                          <a:cs typeface="Arial" pitchFamily="34" charset="0"/>
                        </a:rPr>
                        <a:t>Fraternal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0" i="0" u="none" strike="noStrike" cap="none" normalizeH="0" baseline="0" dirty="0" smtClean="0">
                          <a:ln>
                            <a:noFill/>
                          </a:ln>
                          <a:solidFill>
                            <a:schemeClr val="tx1"/>
                          </a:solidFill>
                          <a:effectLst/>
                          <a:latin typeface="Impact" panose="020B0806030902050204" pitchFamily="34" charset="0"/>
                          <a:cs typeface="Arial" pitchFamily="34" charset="0"/>
                        </a:rPr>
                        <a:t>Follow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0" i="0" u="none" strike="noStrike" cap="none" normalizeH="0" baseline="0" dirty="0" smtClean="0">
                          <a:ln>
                            <a:noFill/>
                          </a:ln>
                          <a:solidFill>
                            <a:schemeClr val="tx1"/>
                          </a:solidFill>
                          <a:effectLst/>
                          <a:latin typeface="Impact" panose="020B0806030902050204" pitchFamily="34" charset="0"/>
                          <a:cs typeface="Arial" pitchFamily="34" charset="0"/>
                        </a:rPr>
                        <a:t>“poor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
        <p:nvSpPr>
          <p:cNvPr id="5" name="Rectangle 4"/>
          <p:cNvSpPr/>
          <p:nvPr/>
        </p:nvSpPr>
        <p:spPr>
          <a:xfrm flipV="1">
            <a:off x="1" y="-3"/>
            <a:ext cx="9144000" cy="12686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1894"/>
            <a:ext cx="9143999" cy="764835"/>
          </a:xfrm>
        </p:spPr>
        <p:txBody>
          <a:bodyPr>
            <a:noAutofit/>
            <a:scene3d>
              <a:camera prst="orthographicFront"/>
              <a:lightRig rig="soft" dir="t">
                <a:rot lat="0" lon="0" rev="15600000"/>
              </a:lightRig>
            </a:scene3d>
            <a:sp3d extrusionH="57150" prstMaterial="softEdge">
              <a:bevelT w="25400" h="38100"/>
            </a:sp3d>
          </a:bodyPr>
          <a:lstStyle/>
          <a:p>
            <a:pPr algn="ctr"/>
            <a:r>
              <a:rPr lang="en-US" sz="6600" b="1" dirty="0" smtClean="0">
                <a:ln w="12700">
                  <a:noFill/>
                </a:ln>
                <a:latin typeface="Impact" pitchFamily="34" charset="0"/>
                <a:ea typeface="Verdana" panose="020B0604030504040204" pitchFamily="34" charset="0"/>
                <a:cs typeface="Verdana" panose="020B0604030504040204" pitchFamily="34" charset="0"/>
              </a:rPr>
              <a:t>AUGUSTINIAN CHARISM</a:t>
            </a:r>
            <a:endParaRPr lang="en-US" sz="6600" b="1" dirty="0">
              <a:ln w="12700">
                <a:noFill/>
              </a:ln>
              <a:latin typeface="Impact" pitchFamily="34" charset="0"/>
              <a:ea typeface="Verdana" panose="020B0604030504040204" pitchFamily="34" charset="0"/>
              <a:cs typeface="Verdana" panose="020B0604030504040204" pitchFamily="34" charset="0"/>
            </a:endParaRPr>
          </a:p>
        </p:txBody>
      </p:sp>
      <p:pic>
        <p:nvPicPr>
          <p:cNvPr id="6"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7791792" y="5471922"/>
            <a:ext cx="1261981" cy="1231499"/>
          </a:xfrm>
        </p:spPr>
      </p:pic>
    </p:spTree>
    <p:extLst>
      <p:ext uri="{BB962C8B-B14F-4D97-AF65-F5344CB8AC3E}">
        <p14:creationId xmlns:p14="http://schemas.microsoft.com/office/powerpoint/2010/main" val="23475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78061" y="-15555"/>
            <a:ext cx="4365939" cy="65489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0" name="Rectangle 9"/>
          <p:cNvSpPr/>
          <p:nvPr/>
        </p:nvSpPr>
        <p:spPr>
          <a:xfrm>
            <a:off x="-1" y="5363809"/>
            <a:ext cx="9143999" cy="1544595"/>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Rounded Rectangle 8"/>
          <p:cNvSpPr/>
          <p:nvPr/>
        </p:nvSpPr>
        <p:spPr>
          <a:xfrm>
            <a:off x="-1" y="0"/>
            <a:ext cx="4778063" cy="5381577"/>
          </a:xfrm>
          <a:prstGeom prst="roundRect">
            <a:avLst>
              <a:gd name="adj" fmla="val 0"/>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Subtitle 2"/>
          <p:cNvSpPr txBox="1">
            <a:spLocks/>
          </p:cNvSpPr>
          <p:nvPr/>
        </p:nvSpPr>
        <p:spPr>
          <a:xfrm>
            <a:off x="450411" y="5399346"/>
            <a:ext cx="7817709" cy="5422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smtClean="0">
                <a:latin typeface="Times New Roman" panose="02020603050405020304" pitchFamily="18" charset="0"/>
                <a:ea typeface="Verdana" panose="020B0604030504040204" pitchFamily="34" charset="0"/>
                <a:cs typeface="Times New Roman" panose="02020603050405020304" pitchFamily="18" charset="0"/>
              </a:rPr>
              <a:t>Never-ending search for God</a:t>
            </a:r>
          </a:p>
        </p:txBody>
      </p:sp>
      <p:sp>
        <p:nvSpPr>
          <p:cNvPr id="5" name="Subtitle 2"/>
          <p:cNvSpPr txBox="1">
            <a:spLocks/>
          </p:cNvSpPr>
          <p:nvPr/>
        </p:nvSpPr>
        <p:spPr>
          <a:xfrm>
            <a:off x="5765512" y="6526815"/>
            <a:ext cx="2380738"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(Robert Russell, OSA)</a:t>
            </a:r>
            <a:endParaRPr lang="en-US" sz="1600"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6" name="Subtitle 2"/>
          <p:cNvSpPr txBox="1">
            <a:spLocks/>
          </p:cNvSpPr>
          <p:nvPr/>
        </p:nvSpPr>
        <p:spPr>
          <a:xfrm>
            <a:off x="1129407" y="5923833"/>
            <a:ext cx="7825123" cy="760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rgbClr val="FF0000"/>
                </a:solidFill>
                <a:latin typeface="Verdana" pitchFamily="34" charset="0"/>
                <a:ea typeface="Verdana" pitchFamily="34" charset="0"/>
                <a:cs typeface="Verdana" pitchFamily="34" charset="0"/>
              </a:rPr>
              <a:t>offers a “living and integrated account of Augustinian spirituality”</a:t>
            </a:r>
            <a:endParaRPr lang="en-US" b="1" dirty="0">
              <a:solidFill>
                <a:srgbClr val="FF0000"/>
              </a:solidFill>
              <a:latin typeface="Verdana" pitchFamily="34" charset="0"/>
              <a:ea typeface="Verdana" pitchFamily="34" charset="0"/>
              <a:cs typeface="Verdana" pitchFamily="34" charset="0"/>
            </a:endParaRPr>
          </a:p>
        </p:txBody>
      </p:sp>
      <p:sp>
        <p:nvSpPr>
          <p:cNvPr id="7" name="Subtitle 2"/>
          <p:cNvSpPr txBox="1">
            <a:spLocks/>
          </p:cNvSpPr>
          <p:nvPr/>
        </p:nvSpPr>
        <p:spPr>
          <a:xfrm>
            <a:off x="495720" y="413399"/>
            <a:ext cx="3786620" cy="46351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b="1" i="1" dirty="0" smtClean="0">
                <a:solidFill>
                  <a:srgbClr val="FFFF00"/>
                </a:solidFill>
                <a:latin typeface="Times New Roman" panose="02020603050405020304" pitchFamily="18" charset="0"/>
                <a:ea typeface="Verdana" panose="020B0604030504040204" pitchFamily="34" charset="0"/>
                <a:cs typeface="Times New Roman" panose="02020603050405020304" pitchFamily="18" charset="0"/>
              </a:rPr>
              <a:t>“You have made us and drawn us to yourself, and our heart is unquiet until it rests in you”</a:t>
            </a:r>
            <a:endParaRPr lang="en-US" sz="4500" b="1" i="1" dirty="0">
              <a:solidFill>
                <a:srgbClr val="FFFF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11" name="Subtitle 2"/>
          <p:cNvSpPr txBox="1">
            <a:spLocks/>
          </p:cNvSpPr>
          <p:nvPr/>
        </p:nvSpPr>
        <p:spPr>
          <a:xfrm>
            <a:off x="1129407" y="4869540"/>
            <a:ext cx="2380738"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solidFill>
                  <a:srgbClr val="FFFF00"/>
                </a:solidFill>
                <a:latin typeface="Times New Roman" panose="02020603050405020304" pitchFamily="18" charset="0"/>
                <a:ea typeface="Verdana" panose="020B0604030504040204" pitchFamily="34" charset="0"/>
                <a:cs typeface="Times New Roman" panose="02020603050405020304" pitchFamily="18" charset="0"/>
              </a:rPr>
              <a:t>(Confessions, I,1,1)</a:t>
            </a:r>
            <a:endParaRPr lang="en-US" sz="1600" b="1" i="1" dirty="0">
              <a:solidFill>
                <a:srgbClr val="FFFF00"/>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79790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 y="235806"/>
            <a:ext cx="9144001" cy="5151120"/>
          </a:xfrm>
          <a:prstGeom prst="rect">
            <a:avLst/>
          </a:prstGeom>
          <a:solidFill>
            <a:srgbClr val="FFFFFF">
              <a:shade val="85000"/>
            </a:srgbClr>
          </a:solidFill>
          <a:ln w="190500" cap="sq">
            <a:noFill/>
            <a:miter lim="800000"/>
          </a:ln>
          <a:effectLst/>
        </p:spPr>
      </p:pic>
      <p:sp>
        <p:nvSpPr>
          <p:cNvPr id="11" name="Title 1"/>
          <p:cNvSpPr txBox="1">
            <a:spLocks/>
          </p:cNvSpPr>
          <p:nvPr/>
        </p:nvSpPr>
        <p:spPr>
          <a:xfrm>
            <a:off x="497191" y="4447246"/>
            <a:ext cx="8151708" cy="2277820"/>
          </a:xfrm>
          <a:prstGeom prst="rect">
            <a:avLst/>
          </a:prstGeom>
          <a:solidFill>
            <a:srgbClr val="FFFF00"/>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t>
            </a:r>
            <a:r>
              <a:rPr lang="en-US" sz="3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ommunity</a:t>
            </a:r>
          </a:p>
          <a:p>
            <a:r>
              <a:rPr lang="en-US" sz="3200" b="1" dirty="0" smtClean="0">
                <a:ln w="6600">
                  <a:noFill/>
                  <a:prstDash val="solid"/>
                </a:ln>
                <a:effectLst>
                  <a:outerShdw blurRad="38100" dist="38100" dir="2700000" algn="tl" rotWithShape="0">
                    <a:srgbClr val="000000">
                      <a:alpha val="43137"/>
                    </a:srgbClr>
                  </a:outerShdw>
                </a:effectLst>
                <a:latin typeface="Verdana" pitchFamily="34" charset="0"/>
                <a:ea typeface="Verdana" pitchFamily="34" charset="0"/>
                <a:cs typeface="Verdana" pitchFamily="34" charset="0"/>
              </a:rPr>
              <a:t>loving our neighbor </a:t>
            </a:r>
            <a:r>
              <a:rPr lang="en-US" sz="3200" b="1"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is a concrete  </a:t>
            </a:r>
          </a:p>
          <a:p>
            <a:r>
              <a:rPr lang="en-US" sz="3200" b="1" dirty="0">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n-US" sz="3200" b="1"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  expression of loving God</a:t>
            </a:r>
          </a:p>
          <a:p>
            <a:r>
              <a:rPr lang="en-US" sz="3200" b="1"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development of good relationships</a:t>
            </a:r>
            <a:endParaRPr lang="en-US" sz="3200" b="1" dirty="0">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8" name="Rectangle 7"/>
          <p:cNvSpPr/>
          <p:nvPr/>
        </p:nvSpPr>
        <p:spPr>
          <a:xfrm>
            <a:off x="0" y="0"/>
            <a:ext cx="9144000" cy="1364940"/>
          </a:xfrm>
          <a:prstGeom prst="rect">
            <a:avLst/>
          </a:prstGeom>
          <a:solidFill>
            <a:srgbClr val="FFFF00"/>
          </a:solidFill>
          <a:ln>
            <a:no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36255" y="195988"/>
            <a:ext cx="8827441" cy="1222671"/>
          </a:xfrm>
        </p:spPr>
        <p:txBody>
          <a:bodyPr>
            <a:noAutofit/>
          </a:bodyPr>
          <a:lstStyle/>
          <a:p>
            <a:r>
              <a:rPr lang="en-US" sz="4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AUGUSTINE’S SPIRITUALITY </a:t>
            </a:r>
            <a:r>
              <a:rPr 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imes New Roman" panose="02020603050405020304" pitchFamily="18" charset="0"/>
                <a:cs typeface="Times New Roman" panose="02020603050405020304" pitchFamily="18" charset="0"/>
              </a:rPr>
              <a:t>embraces the Gospel values of:</a:t>
            </a:r>
            <a:endParaRPr lang="en-US" sz="3200" b="1"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61784" y="5532437"/>
            <a:ext cx="831197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b="1" dirty="0">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6268161" y="6326605"/>
            <a:ext cx="2380738" cy="329513"/>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a:t>
            </a:r>
            <a:r>
              <a:rPr lang="en-US" sz="1400" b="1" i="1" dirty="0" err="1" smtClean="0">
                <a:latin typeface="Times New Roman" panose="02020603050405020304" pitchFamily="18" charset="0"/>
                <a:ea typeface="Verdana" panose="020B0604030504040204" pitchFamily="34" charset="0"/>
                <a:cs typeface="Times New Roman" panose="02020603050405020304" pitchFamily="18" charset="0"/>
              </a:rPr>
              <a:t>Tarcisius</a:t>
            </a: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 van </a:t>
            </a:r>
            <a:r>
              <a:rPr lang="en-US" sz="1400" b="1" i="1" dirty="0" err="1" smtClean="0">
                <a:latin typeface="Times New Roman" panose="02020603050405020304" pitchFamily="18" charset="0"/>
                <a:ea typeface="Verdana" panose="020B0604030504040204" pitchFamily="34" charset="0"/>
                <a:cs typeface="Times New Roman" panose="02020603050405020304" pitchFamily="18" charset="0"/>
              </a:rPr>
              <a:t>Barel</a:t>
            </a: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 OSA)</a:t>
            </a:r>
            <a:endParaRPr lang="en-US" sz="1600"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Rectangle 1"/>
          <p:cNvSpPr/>
          <p:nvPr/>
        </p:nvSpPr>
        <p:spPr>
          <a:xfrm>
            <a:off x="419100" y="4352925"/>
            <a:ext cx="8324849" cy="244792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9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4667250" y="626285"/>
            <a:ext cx="4276726" cy="5567330"/>
          </a:xfrm>
          <a:prstGeom prst="rect">
            <a:avLst/>
          </a:prstGeom>
          <a:solidFill>
            <a:srgbClr val="FFFF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Subtitle 2"/>
          <p:cNvSpPr txBox="1">
            <a:spLocks/>
          </p:cNvSpPr>
          <p:nvPr/>
        </p:nvSpPr>
        <p:spPr>
          <a:xfrm>
            <a:off x="4714876" y="718938"/>
            <a:ext cx="4181475" cy="5382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latin typeface="Verdana" panose="020B0604030504040204" pitchFamily="34" charset="0"/>
                <a:ea typeface="Verdana" panose="020B0604030504040204" pitchFamily="34" charset="0"/>
                <a:cs typeface="Verdana" panose="020B0604030504040204" pitchFamily="34" charset="0"/>
              </a:rPr>
              <a:t>The love for the church brings us to a total availability for its needs, by accepting the tasks which the church asks for us…this availability for service to the Church constitutes one of the essential characteristics of </a:t>
            </a:r>
            <a:r>
              <a:rPr lang="en-US" b="1" dirty="0">
                <a:latin typeface="Verdana" panose="020B0604030504040204" pitchFamily="34" charset="0"/>
                <a:ea typeface="Verdana" panose="020B0604030504040204" pitchFamily="34" charset="0"/>
                <a:cs typeface="Verdana" panose="020B0604030504040204" pitchFamily="34" charset="0"/>
              </a:rPr>
              <a:t>A</a:t>
            </a:r>
            <a:r>
              <a:rPr lang="en-US" b="1" dirty="0" smtClean="0">
                <a:latin typeface="Verdana" panose="020B0604030504040204" pitchFamily="34" charset="0"/>
                <a:ea typeface="Verdana" panose="020B0604030504040204" pitchFamily="34" charset="0"/>
                <a:cs typeface="Verdana" panose="020B0604030504040204" pitchFamily="34" charset="0"/>
              </a:rPr>
              <a:t>ugustinian spirituality.</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570" t="23264" r="2611" b="2857"/>
          <a:stretch/>
        </p:blipFill>
        <p:spPr>
          <a:xfrm>
            <a:off x="1" y="0"/>
            <a:ext cx="4314422" cy="6858000"/>
          </a:xfrm>
          <a:prstGeom prst="rect">
            <a:avLst/>
          </a:prstGeom>
          <a:solidFill>
            <a:srgbClr val="FFFFFF">
              <a:shade val="85000"/>
            </a:srgbClr>
          </a:solidFill>
          <a:ln w="76200" cap="sq">
            <a:noFill/>
            <a:miter lim="800000"/>
          </a:ln>
          <a:effectLst/>
        </p:spPr>
      </p:pic>
      <p:sp>
        <p:nvSpPr>
          <p:cNvPr id="11" name="Subtitle 2"/>
          <p:cNvSpPr txBox="1">
            <a:spLocks/>
          </p:cNvSpPr>
          <p:nvPr/>
        </p:nvSpPr>
        <p:spPr>
          <a:xfrm>
            <a:off x="6629914" y="6357738"/>
            <a:ext cx="2380738" cy="239750"/>
          </a:xfrm>
          <a:prstGeom prst="rect">
            <a:avLst/>
          </a:prstGeom>
          <a:solidFill>
            <a:schemeClr val="tx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(Constitutions, 35)</a:t>
            </a:r>
            <a:endParaRPr lang="en-US" sz="1600" b="1" i="1"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l="21563" r="33437"/>
          <a:stretch/>
        </p:blipFill>
        <p:spPr>
          <a:xfrm>
            <a:off x="-1" y="0"/>
            <a:ext cx="4468969" cy="6858000"/>
          </a:xfrm>
          <a:prstGeom prst="rect">
            <a:avLst/>
          </a:prstGeom>
        </p:spPr>
      </p:pic>
      <p:sp>
        <p:nvSpPr>
          <p:cNvPr id="8" name="Rectangle 7"/>
          <p:cNvSpPr/>
          <p:nvPr/>
        </p:nvSpPr>
        <p:spPr>
          <a:xfrm>
            <a:off x="4600575" y="552450"/>
            <a:ext cx="4410077" cy="5715000"/>
          </a:xfrm>
          <a:prstGeom prst="rect">
            <a:avLst/>
          </a:prstGeom>
          <a:noFill/>
          <a:ln>
            <a:solidFill>
              <a:srgbClr val="FFFF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392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5585208"/>
            <a:ext cx="9144000" cy="130385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Rectangle 1"/>
          <p:cNvSpPr/>
          <p:nvPr/>
        </p:nvSpPr>
        <p:spPr>
          <a:xfrm>
            <a:off x="0" y="0"/>
            <a:ext cx="9144000" cy="15001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23" t="20044" r="860" b="-1"/>
          <a:stretch/>
        </p:blipFill>
        <p:spPr>
          <a:xfrm>
            <a:off x="0" y="1500176"/>
            <a:ext cx="9144000" cy="40850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4" name="Subtitle 2"/>
          <p:cNvSpPr txBox="1">
            <a:spLocks/>
          </p:cNvSpPr>
          <p:nvPr/>
        </p:nvSpPr>
        <p:spPr>
          <a:xfrm>
            <a:off x="83497" y="114844"/>
            <a:ext cx="9060503" cy="1623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Tahoma" panose="020B0604030504040204" pitchFamily="34" charset="0"/>
                <a:ea typeface="Tahoma" panose="020B0604030504040204" pitchFamily="34" charset="0"/>
                <a:cs typeface="Tahoma" panose="020B0604030504040204" pitchFamily="34" charset="0"/>
              </a:rPr>
              <a:t>There are three elements that serve to structure Augustinian Spirituality:  the </a:t>
            </a:r>
            <a:r>
              <a:rPr lang="en-US" b="1" dirty="0">
                <a:latin typeface="Tahoma" panose="020B0604030504040204" pitchFamily="34" charset="0"/>
                <a:ea typeface="Tahoma" panose="020B0604030504040204" pitchFamily="34" charset="0"/>
                <a:cs typeface="Tahoma" panose="020B0604030504040204" pitchFamily="34" charset="0"/>
              </a:rPr>
              <a:t>s</a:t>
            </a:r>
            <a:r>
              <a:rPr lang="en-US" b="1" dirty="0" smtClean="0">
                <a:latin typeface="Tahoma" panose="020B0604030504040204" pitchFamily="34" charset="0"/>
                <a:ea typeface="Tahoma" panose="020B0604030504040204" pitchFamily="34" charset="0"/>
                <a:cs typeface="Tahoma" panose="020B0604030504040204" pitchFamily="34" charset="0"/>
              </a:rPr>
              <a:t>earch for God, community and service to the Church</a:t>
            </a:r>
          </a:p>
        </p:txBody>
      </p:sp>
      <p:sp>
        <p:nvSpPr>
          <p:cNvPr id="8" name="Subtitle 2"/>
          <p:cNvSpPr txBox="1">
            <a:spLocks/>
          </p:cNvSpPr>
          <p:nvPr/>
        </p:nvSpPr>
        <p:spPr>
          <a:xfrm>
            <a:off x="659027" y="5690350"/>
            <a:ext cx="8155459" cy="1093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i="1" dirty="0" smtClean="0">
                <a:latin typeface="Verdana" panose="020B0604030504040204" pitchFamily="34" charset="0"/>
                <a:ea typeface="Verdana" panose="020B0604030504040204" pitchFamily="34" charset="0"/>
                <a:cs typeface="Verdana" panose="020B0604030504040204" pitchFamily="34" charset="0"/>
              </a:rPr>
              <a:t>COMMUNITY </a:t>
            </a:r>
            <a:r>
              <a:rPr lang="en-US" sz="2600" b="1" i="1" dirty="0" smtClean="0">
                <a:latin typeface="Times New Roman" panose="02020603050405020304" pitchFamily="18" charset="0"/>
                <a:ea typeface="Verdana" panose="020B0604030504040204" pitchFamily="34" charset="0"/>
                <a:cs typeface="Times New Roman" panose="02020603050405020304" pitchFamily="18" charset="0"/>
              </a:rPr>
              <a:t>as the core, because it is the scene or stage of the search for God and the structure within which the Church is served.</a:t>
            </a:r>
            <a:endParaRPr lang="en-US" sz="2600"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13" name="Subtitle 2"/>
          <p:cNvSpPr txBox="1">
            <a:spLocks/>
          </p:cNvSpPr>
          <p:nvPr/>
        </p:nvSpPr>
        <p:spPr>
          <a:xfrm rot="21369975">
            <a:off x="5534423" y="5070842"/>
            <a:ext cx="3089189" cy="321297"/>
          </a:xfrm>
          <a:prstGeom prst="rect">
            <a:avLst/>
          </a:prstGeom>
          <a:solidFill>
            <a:srgbClr val="990000"/>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(Miguel Angel </a:t>
            </a:r>
            <a:r>
              <a:rPr lang="en-US" sz="1400" b="1" i="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Orcasitas</a:t>
            </a:r>
            <a:r>
              <a:rPr lang="en-US" sz="14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O.S.A.)</a:t>
            </a:r>
            <a:endParaRPr lang="en-US" sz="1600" b="1" i="1"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4334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 name="Rectangle 10"/>
          <p:cNvSpPr/>
          <p:nvPr/>
        </p:nvSpPr>
        <p:spPr>
          <a:xfrm flipV="1">
            <a:off x="1" y="-3"/>
            <a:ext cx="9144000" cy="12686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val="0"/>
              </a:ext>
            </a:extLst>
          </a:blip>
          <a:srcRect l="-90" t="5657" r="90" b="26939"/>
          <a:stretch/>
        </p:blipFill>
        <p:spPr>
          <a:xfrm>
            <a:off x="2114550" y="3896497"/>
            <a:ext cx="7029451" cy="2961503"/>
          </a:xfrm>
          <a:prstGeom prst="rect">
            <a:avLst/>
          </a:prstGeom>
        </p:spPr>
      </p:pic>
      <p:graphicFrame>
        <p:nvGraphicFramePr>
          <p:cNvPr id="7" name="Group 25"/>
          <p:cNvGraphicFramePr>
            <a:graphicFrameLocks noGrp="1"/>
          </p:cNvGraphicFramePr>
          <p:nvPr>
            <p:extLst>
              <p:ext uri="{D42A27DB-BD31-4B8C-83A1-F6EECF244321}">
                <p14:modId xmlns:p14="http://schemas.microsoft.com/office/powerpoint/2010/main" val="2100619288"/>
              </p:ext>
            </p:extLst>
          </p:nvPr>
        </p:nvGraphicFramePr>
        <p:xfrm>
          <a:off x="0" y="1191438"/>
          <a:ext cx="9143999" cy="2705753"/>
        </p:xfrm>
        <a:graphic>
          <a:graphicData uri="http://schemas.openxmlformats.org/drawingml/2006/table">
            <a:tbl>
              <a:tblPr>
                <a:solidFill>
                  <a:srgbClr val="FFFFFF">
                    <a:alpha val="27059"/>
                  </a:srgbClr>
                </a:solidFill>
              </a:tblPr>
              <a:tblGrid>
                <a:gridCol w="2126511"/>
                <a:gridCol w="2126511"/>
                <a:gridCol w="2498651"/>
                <a:gridCol w="2392326"/>
              </a:tblGrid>
              <a:tr h="7978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AUGUSTINE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INTERIORITY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COMMUNION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OF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SERVICE TO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THE 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897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Mendicant Tradition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Search for God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Fraternal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Follow the “poor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65909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chemeClr val="tx1"/>
                        </a:solidFill>
                        <a:effectLst/>
                        <a:latin typeface="Calibri" pitchFamily="34" charset="0"/>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Metanoia</a:t>
                      </a:r>
                      <a:endParaRPr kumimoji="0" lang="en-PH" altLang="en-US" sz="18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Koinonia</a:t>
                      </a:r>
                      <a:endParaRPr kumimoji="0" lang="en-PH" altLang="en-US" sz="18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Diakonia</a:t>
                      </a:r>
                      <a:endParaRPr kumimoji="0" lang="en-PH" altLang="en-US" sz="18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659094">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alibri" pitchFamily="34" charset="0"/>
                        <a:cs typeface="Arial" pitchFamily="34"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Conversion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Communion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Commitment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bl>
          </a:graphicData>
        </a:graphic>
      </p:graphicFrame>
      <p:sp>
        <p:nvSpPr>
          <p:cNvPr id="9" name="Rectangle 8"/>
          <p:cNvSpPr/>
          <p:nvPr/>
        </p:nvSpPr>
        <p:spPr>
          <a:xfrm>
            <a:off x="1" y="2596244"/>
            <a:ext cx="2122714" cy="426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Title 1"/>
          <p:cNvSpPr txBox="1">
            <a:spLocks/>
          </p:cNvSpPr>
          <p:nvPr/>
        </p:nvSpPr>
        <p:spPr>
          <a:xfrm>
            <a:off x="0" y="251894"/>
            <a:ext cx="9143999" cy="764835"/>
          </a:xfrm>
          <a:prstGeom prst="rect">
            <a:avLst/>
          </a:prstGeom>
        </p:spPr>
        <p:txBody>
          <a:bodyPr vert="horz" lIns="91440" tIns="45720" rIns="91440" bIns="45720" rtlCol="0" anchor="ctr">
            <a:no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ln w="12700">
                  <a:noFill/>
                </a:ln>
                <a:latin typeface="Impact" pitchFamily="34" charset="0"/>
                <a:ea typeface="Verdana" panose="020B0604030504040204" pitchFamily="34" charset="0"/>
                <a:cs typeface="Verdana" panose="020B0604030504040204" pitchFamily="34" charset="0"/>
              </a:rPr>
              <a:t>AUGUSTINIAN CHARISM</a:t>
            </a:r>
            <a:endParaRPr lang="en-US" sz="6600" dirty="0">
              <a:ln w="12700">
                <a:noFill/>
              </a:ln>
              <a:latin typeface="Impact" pitchFamily="34" charset="0"/>
              <a:ea typeface="Verdana" panose="020B0604030504040204" pitchFamily="34" charset="0"/>
              <a:cs typeface="Verdana" panose="020B0604030504040204" pitchFamily="34" charset="0"/>
            </a:endParaRPr>
          </a:p>
        </p:txBody>
      </p:sp>
      <p:pic>
        <p:nvPicPr>
          <p:cNvPr id="8" name="Picture 7" descr="C:\Users\AP BATAYOLA\Desktop\220px-NewOSAlogo.png"/>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7904" y="3896497"/>
            <a:ext cx="1406907" cy="1451111"/>
          </a:xfrm>
          <a:prstGeom prst="rect">
            <a:avLst/>
          </a:prstGeom>
          <a:noFill/>
          <a:ln>
            <a:noFill/>
          </a:ln>
        </p:spPr>
      </p:pic>
    </p:spTree>
    <p:extLst>
      <p:ext uri="{BB962C8B-B14F-4D97-AF65-F5344CB8AC3E}">
        <p14:creationId xmlns:p14="http://schemas.microsoft.com/office/powerpoint/2010/main" val="357124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8"/>
          <p:cNvSpPr/>
          <p:nvPr/>
        </p:nvSpPr>
        <p:spPr>
          <a:xfrm>
            <a:off x="0" y="-1"/>
            <a:ext cx="518984" cy="6865411"/>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79"/>
          <a:stretch/>
        </p:blipFill>
        <p:spPr>
          <a:xfrm>
            <a:off x="4917990" y="0"/>
            <a:ext cx="4226010" cy="6865410"/>
          </a:xfrm>
          <a:prstGeom prst="rect">
            <a:avLst/>
          </a:prstGeom>
        </p:spPr>
      </p:pic>
      <p:sp>
        <p:nvSpPr>
          <p:cNvPr id="6" name="Rectangle 5"/>
          <p:cNvSpPr/>
          <p:nvPr/>
        </p:nvSpPr>
        <p:spPr>
          <a:xfrm>
            <a:off x="-1" y="5577972"/>
            <a:ext cx="4733925" cy="382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prstGeom prst="rect">
            <a:avLst/>
          </a:prstGeom>
        </p:spPr>
        <p:txBody>
          <a:bodyPr/>
          <a:lstStyle/>
          <a:p>
            <a:fld id="{5AE1514C-5E56-4738-A1FF-4B1CFD2A3E36}" type="slidenum">
              <a:rPr lang="en-US" smtClean="0"/>
              <a:pPr/>
              <a:t>2</a:t>
            </a:fld>
            <a:endParaRPr lang="en-US"/>
          </a:p>
        </p:txBody>
      </p:sp>
      <p:sp>
        <p:nvSpPr>
          <p:cNvPr id="18" name="Text Placeholder 17"/>
          <p:cNvSpPr>
            <a:spLocks noGrp="1"/>
          </p:cNvSpPr>
          <p:nvPr>
            <p:ph type="body" sz="quarter" idx="4294967295"/>
          </p:nvPr>
        </p:nvSpPr>
        <p:spPr>
          <a:xfrm>
            <a:off x="518984" y="603464"/>
            <a:ext cx="4214940" cy="4708981"/>
          </a:xfrm>
        </p:spPr>
        <p:txBody>
          <a:bodyPr/>
          <a:lstStyle/>
          <a:p>
            <a:pPr algn="ctr">
              <a:lnSpc>
                <a:spcPct val="100000"/>
              </a:lnSpc>
              <a:spcBef>
                <a:spcPts val="0"/>
              </a:spcBef>
            </a:pPr>
            <a:r>
              <a:rPr lang="en-US" sz="4000" b="1" i="1" dirty="0" smtClean="0">
                <a:solidFill>
                  <a:schemeClr val="tx1"/>
                </a:solidFill>
                <a:latin typeface="Bookman Old Style" panose="02050604050505020204" pitchFamily="18" charset="0"/>
              </a:rPr>
              <a:t>Passion </a:t>
            </a:r>
            <a:r>
              <a:rPr lang="en-US" sz="4000" b="1" i="1" dirty="0">
                <a:solidFill>
                  <a:schemeClr val="tx1"/>
                </a:solidFill>
                <a:latin typeface="Bookman Old Style" panose="02050604050505020204" pitchFamily="18" charset="0"/>
              </a:rPr>
              <a:t>for </a:t>
            </a:r>
          </a:p>
          <a:p>
            <a:pPr algn="ctr">
              <a:lnSpc>
                <a:spcPct val="100000"/>
              </a:lnSpc>
              <a:spcBef>
                <a:spcPts val="0"/>
              </a:spcBef>
            </a:pPr>
            <a:r>
              <a:rPr lang="en-US" sz="4000" b="1" i="1" dirty="0" smtClean="0">
                <a:solidFill>
                  <a:schemeClr val="tx1"/>
                </a:solidFill>
                <a:latin typeface="Bookman Old Style" panose="02050604050505020204" pitchFamily="18" charset="0"/>
              </a:rPr>
              <a:t>Augustinian Spirituality</a:t>
            </a:r>
            <a:endParaRPr lang="en-US" sz="4000" i="1" dirty="0" smtClean="0">
              <a:solidFill>
                <a:schemeClr val="tx1"/>
              </a:solidFill>
              <a:latin typeface="Bookman Old Style" panose="02050604050505020204" pitchFamily="18" charset="0"/>
            </a:endParaRPr>
          </a:p>
          <a:p>
            <a:pPr algn="ctr">
              <a:lnSpc>
                <a:spcPct val="100000"/>
              </a:lnSpc>
              <a:spcBef>
                <a:spcPts val="0"/>
              </a:spcBef>
            </a:pPr>
            <a:endParaRPr lang="en-US" sz="2000" b="1" i="1" dirty="0">
              <a:solidFill>
                <a:schemeClr val="tx1"/>
              </a:solidFill>
              <a:latin typeface="Bookman Old Style" panose="02050604050505020204" pitchFamily="18" charset="0"/>
            </a:endParaRPr>
          </a:p>
          <a:p>
            <a:pPr algn="ctr">
              <a:lnSpc>
                <a:spcPct val="100000"/>
              </a:lnSpc>
              <a:spcBef>
                <a:spcPts val="0"/>
              </a:spcBef>
            </a:pPr>
            <a:r>
              <a:rPr lang="en-US" sz="4000" b="1" i="1" dirty="0" smtClean="0">
                <a:solidFill>
                  <a:schemeClr val="tx1"/>
                </a:solidFill>
                <a:latin typeface="Bookman Old Style" panose="02050604050505020204" pitchFamily="18" charset="0"/>
              </a:rPr>
              <a:t>The Love of Knowledge</a:t>
            </a:r>
          </a:p>
          <a:p>
            <a:pPr algn="ctr">
              <a:lnSpc>
                <a:spcPct val="100000"/>
              </a:lnSpc>
              <a:spcBef>
                <a:spcPts val="0"/>
              </a:spcBef>
            </a:pPr>
            <a:r>
              <a:rPr lang="en-US" sz="4000" b="1" i="1" dirty="0" smtClean="0">
                <a:solidFill>
                  <a:schemeClr val="tx1"/>
                </a:solidFill>
                <a:latin typeface="Bookman Old Style" panose="02050604050505020204" pitchFamily="18" charset="0"/>
              </a:rPr>
              <a:t>and Search </a:t>
            </a:r>
          </a:p>
          <a:p>
            <a:pPr algn="ctr">
              <a:lnSpc>
                <a:spcPct val="100000"/>
              </a:lnSpc>
              <a:spcBef>
                <a:spcPts val="0"/>
              </a:spcBef>
            </a:pPr>
            <a:r>
              <a:rPr lang="en-US" sz="4000" b="1" i="1" dirty="0" smtClean="0">
                <a:solidFill>
                  <a:schemeClr val="tx1"/>
                </a:solidFill>
                <a:latin typeface="Bookman Old Style" panose="02050604050505020204" pitchFamily="18" charset="0"/>
              </a:rPr>
              <a:t>for Truth</a:t>
            </a:r>
            <a:endParaRPr lang="en-US" sz="4000" b="1" i="1" dirty="0">
              <a:solidFill>
                <a:schemeClr val="tx1"/>
              </a:solidFill>
              <a:latin typeface="Bookman Old Style" panose="02050604050505020204" pitchFamily="18" charset="0"/>
            </a:endParaRPr>
          </a:p>
        </p:txBody>
      </p:sp>
      <p:sp>
        <p:nvSpPr>
          <p:cNvPr id="3" name="Text Placeholder 2"/>
          <p:cNvSpPr>
            <a:spLocks noGrp="1"/>
          </p:cNvSpPr>
          <p:nvPr>
            <p:ph type="body" sz="quarter" idx="4294967295"/>
          </p:nvPr>
        </p:nvSpPr>
        <p:spPr>
          <a:xfrm>
            <a:off x="118170" y="5577971"/>
            <a:ext cx="4510980" cy="382587"/>
          </a:xfrm>
          <a:noFill/>
        </p:spPr>
        <p:txBody>
          <a:bodyPr/>
          <a:lstStyle/>
          <a:p>
            <a:pPr algn="r"/>
            <a:r>
              <a:rPr lang="en-US" sz="2100" dirty="0" smtClean="0">
                <a:solidFill>
                  <a:schemeClr val="bg1"/>
                </a:solidFill>
              </a:rPr>
              <a:t>Andrew </a:t>
            </a:r>
            <a:r>
              <a:rPr lang="en-US" sz="2100" dirty="0">
                <a:solidFill>
                  <a:schemeClr val="bg1"/>
                </a:solidFill>
              </a:rPr>
              <a:t>P. Batayola, </a:t>
            </a:r>
            <a:r>
              <a:rPr lang="en-US" sz="2100" dirty="0" smtClean="0">
                <a:solidFill>
                  <a:schemeClr val="bg1"/>
                </a:solidFill>
              </a:rPr>
              <a:t>O.S.A.</a:t>
            </a:r>
            <a:endParaRPr lang="en-US" sz="2100" dirty="0">
              <a:solidFill>
                <a:schemeClr val="bg1"/>
              </a:solidFill>
            </a:endParaRPr>
          </a:p>
        </p:txBody>
      </p:sp>
    </p:spTree>
    <p:extLst>
      <p:ext uri="{BB962C8B-B14F-4D97-AF65-F5344CB8AC3E}">
        <p14:creationId xmlns:p14="http://schemas.microsoft.com/office/powerpoint/2010/main" val="237610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 name="Rectangle 14"/>
          <p:cNvSpPr/>
          <p:nvPr/>
        </p:nvSpPr>
        <p:spPr>
          <a:xfrm>
            <a:off x="0" y="-7981"/>
            <a:ext cx="9144000" cy="10297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a:off x="0" y="992915"/>
            <a:ext cx="9144000" cy="774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2"/>
          <p:cNvSpPr txBox="1">
            <a:spLocks/>
          </p:cNvSpPr>
          <p:nvPr/>
        </p:nvSpPr>
        <p:spPr>
          <a:xfrm>
            <a:off x="0" y="140043"/>
            <a:ext cx="9144000" cy="852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pc="-150" dirty="0" smtClean="0">
                <a:latin typeface="Impact" panose="020B0806030902050204" pitchFamily="34" charset="0"/>
              </a:rPr>
              <a:t>AUGUSTINIAN EDUCATION</a:t>
            </a:r>
            <a:endParaRPr lang="en-US" sz="6000" spc="-150" dirty="0">
              <a:latin typeface="Impact" panose="020B0806030902050204" pitchFamily="34" charset="0"/>
            </a:endParaRPr>
          </a:p>
        </p:txBody>
      </p:sp>
      <p:sp>
        <p:nvSpPr>
          <p:cNvPr id="5" name="Title 1"/>
          <p:cNvSpPr txBox="1">
            <a:spLocks/>
          </p:cNvSpPr>
          <p:nvPr/>
        </p:nvSpPr>
        <p:spPr>
          <a:xfrm>
            <a:off x="1746680" y="1050581"/>
            <a:ext cx="5457826" cy="650790"/>
          </a:xfrm>
          <a:prstGeom prst="rect">
            <a:avLst/>
          </a:prstGeom>
        </p:spPr>
        <p:txBody>
          <a:bodyPr>
            <a:no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ln w="12700">
                  <a:noFill/>
                </a:ln>
                <a:solidFill>
                  <a:schemeClr val="bg1"/>
                </a:solidFill>
                <a:latin typeface="Impact" pitchFamily="34" charset="0"/>
                <a:ea typeface="Verdana" panose="020B0604030504040204" pitchFamily="34" charset="0"/>
                <a:cs typeface="Verdana" panose="020B0604030504040204" pitchFamily="34" charset="0"/>
              </a:rPr>
              <a:t>CORE VALUES</a:t>
            </a:r>
            <a:endParaRPr lang="en-US" sz="4800" dirty="0">
              <a:ln w="12700">
                <a:noFill/>
              </a:ln>
              <a:solidFill>
                <a:schemeClr val="bg1"/>
              </a:solidFill>
              <a:latin typeface="Impact"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l="32438"/>
          <a:stretch/>
        </p:blipFill>
        <p:spPr>
          <a:xfrm>
            <a:off x="2131541" y="3039413"/>
            <a:ext cx="4221890" cy="306894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3470" r="24490"/>
          <a:stretch/>
        </p:blipFill>
        <p:spPr>
          <a:xfrm>
            <a:off x="4242486" y="3039414"/>
            <a:ext cx="2479593" cy="3068943"/>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val="0"/>
              </a:ext>
            </a:extLst>
          </a:blip>
          <a:srcRect l="19855" r="9823"/>
          <a:stretch/>
        </p:blipFill>
        <p:spPr>
          <a:xfrm>
            <a:off x="6722078" y="3039414"/>
            <a:ext cx="2421922" cy="3068943"/>
          </a:xfrm>
          <a:prstGeom prst="rect">
            <a:avLst/>
          </a:prstGeom>
        </p:spPr>
      </p:pic>
      <p:graphicFrame>
        <p:nvGraphicFramePr>
          <p:cNvPr id="10" name="Group 25"/>
          <p:cNvGraphicFramePr>
            <a:graphicFrameLocks noGrp="1"/>
          </p:cNvGraphicFramePr>
          <p:nvPr>
            <p:extLst>
              <p:ext uri="{D42A27DB-BD31-4B8C-83A1-F6EECF244321}">
                <p14:modId xmlns:p14="http://schemas.microsoft.com/office/powerpoint/2010/main" val="1780793695"/>
              </p:ext>
            </p:extLst>
          </p:nvPr>
        </p:nvGraphicFramePr>
        <p:xfrm>
          <a:off x="1" y="1746422"/>
          <a:ext cx="9143998" cy="1289084"/>
        </p:xfrm>
        <a:graphic>
          <a:graphicData uri="http://schemas.openxmlformats.org/drawingml/2006/table">
            <a:tbl>
              <a:tblPr>
                <a:solidFill>
                  <a:srgbClr val="FFFFFF">
                    <a:alpha val="27059"/>
                  </a:srgbClr>
                </a:solidFill>
              </a:tblPr>
              <a:tblGrid>
                <a:gridCol w="2126511"/>
                <a:gridCol w="2126511"/>
                <a:gridCol w="2498650"/>
                <a:gridCol w="2392326"/>
              </a:tblGrid>
              <a:tr h="7412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AUGUSTINE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INTERIORITY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COMMUNION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OF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SERVICE TO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THE 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47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Mendicant Tradition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Search for God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Fraternal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Follow the “poor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
        <p:nvSpPr>
          <p:cNvPr id="18" name="Rectangle 17"/>
          <p:cNvSpPr/>
          <p:nvPr/>
        </p:nvSpPr>
        <p:spPr>
          <a:xfrm>
            <a:off x="12879" y="3039414"/>
            <a:ext cx="2099604" cy="3818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aphicFrame>
        <p:nvGraphicFramePr>
          <p:cNvPr id="16" name="Group 25"/>
          <p:cNvGraphicFramePr>
            <a:graphicFrameLocks noGrp="1"/>
          </p:cNvGraphicFramePr>
          <p:nvPr>
            <p:extLst>
              <p:ext uri="{D42A27DB-BD31-4B8C-83A1-F6EECF244321}">
                <p14:modId xmlns:p14="http://schemas.microsoft.com/office/powerpoint/2010/main" val="1421240584"/>
              </p:ext>
            </p:extLst>
          </p:nvPr>
        </p:nvGraphicFramePr>
        <p:xfrm>
          <a:off x="2141837" y="6052327"/>
          <a:ext cx="7002159" cy="805673"/>
        </p:xfrm>
        <a:graphic>
          <a:graphicData uri="http://schemas.openxmlformats.org/drawingml/2006/table">
            <a:tbl>
              <a:tblPr>
                <a:solidFill>
                  <a:srgbClr val="FFFFFF">
                    <a:alpha val="27059"/>
                  </a:srgbClr>
                </a:solidFill>
              </a:tblPr>
              <a:tblGrid>
                <a:gridCol w="2103937"/>
                <a:gridCol w="2490205"/>
                <a:gridCol w="2408017"/>
              </a:tblGrid>
              <a:tr h="8056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VERITAS</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UNITAS</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CARITAS</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r>
            </a:tbl>
          </a:graphicData>
        </a:graphic>
      </p:graphicFrame>
      <p:pic>
        <p:nvPicPr>
          <p:cNvPr id="17" name="Picture 16" descr="C:\Users\AP BATAYOLA\Desktop\logo2.jpg"/>
          <p:cNvPicPr/>
          <p:nvPr/>
        </p:nvPicPr>
        <p:blipFill>
          <a:blip r:embed="rId5">
            <a:extLst>
              <a:ext uri="{28A0092B-C50C-407E-A947-70E740481C1C}">
                <a14:useLocalDpi xmlns:a14="http://schemas.microsoft.com/office/drawing/2010/main" val="0"/>
              </a:ext>
            </a:extLst>
          </a:blip>
          <a:srcRect/>
          <a:stretch>
            <a:fillRect/>
          </a:stretch>
        </p:blipFill>
        <p:spPr bwMode="auto">
          <a:xfrm>
            <a:off x="209311" y="3704561"/>
            <a:ext cx="1764405" cy="1738648"/>
          </a:xfrm>
          <a:prstGeom prst="rect">
            <a:avLst/>
          </a:prstGeom>
          <a:noFill/>
          <a:ln>
            <a:noFill/>
          </a:ln>
        </p:spPr>
      </p:pic>
    </p:spTree>
    <p:extLst>
      <p:ext uri="{BB962C8B-B14F-4D97-AF65-F5344CB8AC3E}">
        <p14:creationId xmlns:p14="http://schemas.microsoft.com/office/powerpoint/2010/main" val="100230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 name="Rectangle 9"/>
          <p:cNvSpPr/>
          <p:nvPr/>
        </p:nvSpPr>
        <p:spPr>
          <a:xfrm>
            <a:off x="0" y="0"/>
            <a:ext cx="9144000" cy="1054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2"/>
          <p:cNvSpPr txBox="1">
            <a:spLocks/>
          </p:cNvSpPr>
          <p:nvPr/>
        </p:nvSpPr>
        <p:spPr>
          <a:xfrm>
            <a:off x="874498" y="46594"/>
            <a:ext cx="7531894" cy="9612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pc="-150" dirty="0" smtClean="0">
                <a:latin typeface="Bookman Old Style" panose="02050604050505020204" pitchFamily="18" charset="0"/>
              </a:rPr>
              <a:t>TRILOGY FUNCTIONS OF HIGHER EDUCATIONAL INSTITUTIONS</a:t>
            </a:r>
            <a:endParaRPr lang="en-US" sz="3200" b="1" spc="-150" dirty="0">
              <a:latin typeface="Bookman Old Style" panose="02050604050505020204" pitchFamily="18" charset="0"/>
            </a:endParaRPr>
          </a:p>
        </p:txBody>
      </p:sp>
      <p:graphicFrame>
        <p:nvGraphicFramePr>
          <p:cNvPr id="6" name="Group 25"/>
          <p:cNvGraphicFramePr>
            <a:graphicFrameLocks noGrp="1"/>
          </p:cNvGraphicFramePr>
          <p:nvPr>
            <p:extLst>
              <p:ext uri="{D42A27DB-BD31-4B8C-83A1-F6EECF244321}">
                <p14:modId xmlns:p14="http://schemas.microsoft.com/office/powerpoint/2010/main" val="2462214870"/>
              </p:ext>
            </p:extLst>
          </p:nvPr>
        </p:nvGraphicFramePr>
        <p:xfrm>
          <a:off x="2" y="1145060"/>
          <a:ext cx="9143998" cy="1493562"/>
        </p:xfrm>
        <a:graphic>
          <a:graphicData uri="http://schemas.openxmlformats.org/drawingml/2006/table">
            <a:tbl>
              <a:tblPr>
                <a:solidFill>
                  <a:srgbClr val="FFFFFF">
                    <a:alpha val="27059"/>
                  </a:srgbClr>
                </a:solidFill>
              </a:tblPr>
              <a:tblGrid>
                <a:gridCol w="2126511"/>
                <a:gridCol w="2126511"/>
                <a:gridCol w="2498650"/>
                <a:gridCol w="2392326"/>
              </a:tblGrid>
              <a:tr h="56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AUGUSTINE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INTERIORITY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COMMUNION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 OF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SERVICE TO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THE 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019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Mendicant Tradition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Search for God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Fraternal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Follow the “poor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3838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alibri" pitchFamily="34" charset="0"/>
                        <a:cs typeface="Arial" pitchFamily="34" charset="0"/>
                      </a:endParaRPr>
                    </a:p>
                  </a:txBody>
                  <a:tcPr marT="45727" marB="45727"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err="1" smtClean="0">
                          <a:ln>
                            <a:noFill/>
                          </a:ln>
                          <a:solidFill>
                            <a:srgbClr val="000000"/>
                          </a:solidFill>
                          <a:effectLst/>
                          <a:latin typeface="Calibri" pitchFamily="34" charset="0"/>
                          <a:cs typeface="Arial" pitchFamily="34" charset="0"/>
                        </a:rPr>
                        <a:t>Veritas</a:t>
                      </a:r>
                      <a:endParaRPr kumimoji="0" lang="en-PH" altLang="en-US" sz="1800" b="1" i="0" u="none" strike="noStrike" cap="none" normalizeH="0" baseline="0" dirty="0" smtClean="0">
                        <a:ln>
                          <a:noFill/>
                        </a:ln>
                        <a:solidFill>
                          <a:srgbClr val="000000"/>
                        </a:solidFill>
                        <a:effectLst/>
                        <a:latin typeface="Calibri" pitchFamily="34" charset="0"/>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err="1" smtClean="0">
                          <a:ln>
                            <a:noFill/>
                          </a:ln>
                          <a:solidFill>
                            <a:srgbClr val="000000"/>
                          </a:solidFill>
                          <a:effectLst/>
                          <a:latin typeface="Calibri" pitchFamily="34" charset="0"/>
                          <a:cs typeface="Arial" pitchFamily="34" charset="0"/>
                        </a:rPr>
                        <a:t>Unitas</a:t>
                      </a:r>
                      <a:endParaRPr kumimoji="0" lang="en-PH" altLang="en-US" sz="2000" b="1" i="0" u="none" strike="noStrike" cap="none" normalizeH="0" baseline="0" dirty="0" smtClean="0">
                        <a:ln>
                          <a:noFill/>
                        </a:ln>
                        <a:solidFill>
                          <a:srgbClr val="000000"/>
                        </a:solidFill>
                        <a:effectLst/>
                        <a:latin typeface="Calibri" pitchFamily="34" charset="0"/>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smtClean="0">
                          <a:ln>
                            <a:noFill/>
                          </a:ln>
                          <a:solidFill>
                            <a:srgbClr val="000000"/>
                          </a:solidFill>
                          <a:effectLst/>
                          <a:latin typeface="Calibri" pitchFamily="34" charset="0"/>
                          <a:cs typeface="Arial" pitchFamily="34" charset="0"/>
                        </a:rPr>
                        <a:t>Caritas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l="38179" t="301" r="11821" b="4805"/>
          <a:stretch/>
        </p:blipFill>
        <p:spPr>
          <a:xfrm>
            <a:off x="2125362" y="2665927"/>
            <a:ext cx="2125362" cy="3380646"/>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b="16434"/>
          <a:stretch/>
        </p:blipFill>
        <p:spPr>
          <a:xfrm>
            <a:off x="4250725" y="2665927"/>
            <a:ext cx="2504302" cy="3380645"/>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l="7367" r="19192"/>
          <a:stretch/>
        </p:blipFill>
        <p:spPr>
          <a:xfrm>
            <a:off x="6755027" y="2665927"/>
            <a:ext cx="2388973" cy="3380645"/>
          </a:xfrm>
          <a:prstGeom prst="rect">
            <a:avLst/>
          </a:prstGeom>
        </p:spPr>
      </p:pic>
      <p:sp>
        <p:nvSpPr>
          <p:cNvPr id="3" name="Rectangle 2"/>
          <p:cNvSpPr/>
          <p:nvPr/>
        </p:nvSpPr>
        <p:spPr>
          <a:xfrm>
            <a:off x="12879" y="2253802"/>
            <a:ext cx="2099604" cy="4604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aphicFrame>
        <p:nvGraphicFramePr>
          <p:cNvPr id="11" name="Group 25"/>
          <p:cNvGraphicFramePr>
            <a:graphicFrameLocks noGrp="1"/>
          </p:cNvGraphicFramePr>
          <p:nvPr>
            <p:extLst>
              <p:ext uri="{D42A27DB-BD31-4B8C-83A1-F6EECF244321}">
                <p14:modId xmlns:p14="http://schemas.microsoft.com/office/powerpoint/2010/main" val="2397828766"/>
              </p:ext>
            </p:extLst>
          </p:nvPr>
        </p:nvGraphicFramePr>
        <p:xfrm>
          <a:off x="2125361" y="6046572"/>
          <a:ext cx="7018637" cy="811427"/>
        </p:xfrm>
        <a:graphic>
          <a:graphicData uri="http://schemas.openxmlformats.org/drawingml/2006/table">
            <a:tbl>
              <a:tblPr>
                <a:solidFill>
                  <a:srgbClr val="FFFFFF">
                    <a:alpha val="27059"/>
                  </a:srgbClr>
                </a:solidFill>
              </a:tblPr>
              <a:tblGrid>
                <a:gridCol w="2150077"/>
                <a:gridCol w="2479589"/>
                <a:gridCol w="2388971"/>
              </a:tblGrid>
              <a:tr h="8114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RESEARCH</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INSTRUCTION: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LEARNING COMMUNITY</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COMMUNITY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SERVICE</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r>
            </a:tbl>
          </a:graphicData>
        </a:graphic>
      </p:graphicFrame>
      <p:pic>
        <p:nvPicPr>
          <p:cNvPr id="12" name="Picture 11" descr="Logo 2"/>
          <p:cNvPicPr/>
          <p:nvPr/>
        </p:nvPicPr>
        <p:blipFill>
          <a:blip r:embed="rId5">
            <a:extLst>
              <a:ext uri="{28A0092B-C50C-407E-A947-70E740481C1C}">
                <a14:useLocalDpi xmlns:a14="http://schemas.microsoft.com/office/drawing/2010/main" val="0"/>
              </a:ext>
            </a:extLst>
          </a:blip>
          <a:srcRect/>
          <a:stretch>
            <a:fillRect/>
          </a:stretch>
        </p:blipFill>
        <p:spPr bwMode="auto">
          <a:xfrm>
            <a:off x="55262" y="3361558"/>
            <a:ext cx="2070100" cy="1706045"/>
          </a:xfrm>
          <a:prstGeom prst="rect">
            <a:avLst/>
          </a:prstGeom>
          <a:noFill/>
        </p:spPr>
      </p:pic>
    </p:spTree>
    <p:extLst>
      <p:ext uri="{BB962C8B-B14F-4D97-AF65-F5344CB8AC3E}">
        <p14:creationId xmlns:p14="http://schemas.microsoft.com/office/powerpoint/2010/main" val="9388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l="26695" t="3339" b="27995"/>
          <a:stretch/>
        </p:blipFill>
        <p:spPr>
          <a:xfrm>
            <a:off x="2117124" y="3232597"/>
            <a:ext cx="3382937" cy="308170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42487" y="3232597"/>
            <a:ext cx="2667545" cy="3081706"/>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l="18829" t="-324" r="13423" b="324"/>
          <a:stretch/>
        </p:blipFill>
        <p:spPr>
          <a:xfrm>
            <a:off x="6757636" y="3232597"/>
            <a:ext cx="2386364" cy="3081706"/>
          </a:xfrm>
          <a:prstGeom prst="rect">
            <a:avLst/>
          </a:prstGeom>
        </p:spPr>
      </p:pic>
      <p:sp>
        <p:nvSpPr>
          <p:cNvPr id="10" name="Rectangle 9"/>
          <p:cNvSpPr/>
          <p:nvPr/>
        </p:nvSpPr>
        <p:spPr>
          <a:xfrm>
            <a:off x="0" y="0"/>
            <a:ext cx="9144000" cy="1054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2"/>
          <p:cNvSpPr txBox="1">
            <a:spLocks/>
          </p:cNvSpPr>
          <p:nvPr/>
        </p:nvSpPr>
        <p:spPr>
          <a:xfrm>
            <a:off x="874498" y="46594"/>
            <a:ext cx="7531894" cy="96125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pc="-150" dirty="0" smtClean="0">
                <a:latin typeface="Bookman Old Style" panose="02050604050505020204" pitchFamily="18" charset="0"/>
              </a:rPr>
              <a:t>EDUCATIONAL LEADERSHIP</a:t>
            </a:r>
            <a:endParaRPr lang="en-US" sz="4000" b="1" spc="-150" dirty="0">
              <a:latin typeface="Bookman Old Style" panose="02050604050505020204" pitchFamily="18" charset="0"/>
            </a:endParaRPr>
          </a:p>
        </p:txBody>
      </p:sp>
      <p:graphicFrame>
        <p:nvGraphicFramePr>
          <p:cNvPr id="13" name="Group 25"/>
          <p:cNvGraphicFramePr>
            <a:graphicFrameLocks noGrp="1"/>
          </p:cNvGraphicFramePr>
          <p:nvPr>
            <p:extLst>
              <p:ext uri="{D42A27DB-BD31-4B8C-83A1-F6EECF244321}">
                <p14:modId xmlns:p14="http://schemas.microsoft.com/office/powerpoint/2010/main" val="3313683705"/>
              </p:ext>
            </p:extLst>
          </p:nvPr>
        </p:nvGraphicFramePr>
        <p:xfrm>
          <a:off x="2117124" y="6046572"/>
          <a:ext cx="7026874" cy="811427"/>
        </p:xfrm>
        <a:graphic>
          <a:graphicData uri="http://schemas.openxmlformats.org/drawingml/2006/table">
            <a:tbl>
              <a:tblPr>
                <a:solidFill>
                  <a:srgbClr val="FFFFFF">
                    <a:alpha val="27059"/>
                  </a:srgbClr>
                </a:solidFill>
              </a:tblPr>
              <a:tblGrid>
                <a:gridCol w="2125362"/>
                <a:gridCol w="2504303"/>
                <a:gridCol w="2397209"/>
              </a:tblGrid>
              <a:tr h="8114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REFLECTIVE LEADERSHIP</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COLLABORATIVE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LEADERSHIP</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SERVANT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normalizeH="0" baseline="0" dirty="0" smtClean="0">
                          <a:ln>
                            <a:noFill/>
                          </a:ln>
                          <a:solidFill>
                            <a:srgbClr val="FFFF00"/>
                          </a:solidFill>
                          <a:effectLst/>
                          <a:latin typeface="Verdana" panose="020B0604030504040204" pitchFamily="34" charset="0"/>
                          <a:ea typeface="Verdana" panose="020B0604030504040204" pitchFamily="34" charset="0"/>
                          <a:cs typeface="Verdana" panose="020B0604030504040204" pitchFamily="34" charset="0"/>
                        </a:rPr>
                        <a:t>LEADERSHIP</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r>
            </a:tbl>
          </a:graphicData>
        </a:graphic>
      </p:graphicFrame>
      <p:graphicFrame>
        <p:nvGraphicFramePr>
          <p:cNvPr id="14" name="Group 25"/>
          <p:cNvGraphicFramePr>
            <a:graphicFrameLocks noGrp="1"/>
          </p:cNvGraphicFramePr>
          <p:nvPr>
            <p:extLst>
              <p:ext uri="{D42A27DB-BD31-4B8C-83A1-F6EECF244321}">
                <p14:modId xmlns:p14="http://schemas.microsoft.com/office/powerpoint/2010/main" val="2413695619"/>
              </p:ext>
            </p:extLst>
          </p:nvPr>
        </p:nvGraphicFramePr>
        <p:xfrm>
          <a:off x="2" y="1145060"/>
          <a:ext cx="9143998" cy="2072696"/>
        </p:xfrm>
        <a:graphic>
          <a:graphicData uri="http://schemas.openxmlformats.org/drawingml/2006/table">
            <a:tbl>
              <a:tblPr>
                <a:solidFill>
                  <a:srgbClr val="FFFFFF">
                    <a:alpha val="27059"/>
                  </a:srgbClr>
                </a:solidFill>
              </a:tblPr>
              <a:tblGrid>
                <a:gridCol w="2126511"/>
                <a:gridCol w="2126511"/>
                <a:gridCol w="2498650"/>
                <a:gridCol w="2392326"/>
              </a:tblGrid>
              <a:tr h="56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AUGUSTINE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INTERIORITY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COMMUNION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 OF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SERVICE TO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THE 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019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Mendicant Tradition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Search for God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Fraternal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Follow the “poor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38386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alibri" pitchFamily="34" charset="0"/>
                        <a:cs typeface="Arial" pitchFamily="34" charset="0"/>
                      </a:endParaRPr>
                    </a:p>
                  </a:txBody>
                  <a:tcPr marT="45727" marB="45727"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err="1" smtClean="0">
                          <a:ln>
                            <a:noFill/>
                          </a:ln>
                          <a:solidFill>
                            <a:srgbClr val="000000"/>
                          </a:solidFill>
                          <a:effectLst/>
                          <a:latin typeface="Calibri" pitchFamily="34" charset="0"/>
                          <a:cs typeface="Arial" pitchFamily="34" charset="0"/>
                        </a:rPr>
                        <a:t>Veritas</a:t>
                      </a:r>
                      <a:endParaRPr kumimoji="0" lang="en-PH" altLang="en-US" sz="1800" b="1" i="0" u="none" strike="noStrike" cap="none" normalizeH="0" baseline="0" dirty="0" smtClean="0">
                        <a:ln>
                          <a:noFill/>
                        </a:ln>
                        <a:solidFill>
                          <a:srgbClr val="000000"/>
                        </a:solidFill>
                        <a:effectLst/>
                        <a:latin typeface="Calibri" pitchFamily="34" charset="0"/>
                        <a:cs typeface="Arial"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err="1" smtClean="0">
                          <a:ln>
                            <a:noFill/>
                          </a:ln>
                          <a:solidFill>
                            <a:srgbClr val="000000"/>
                          </a:solidFill>
                          <a:effectLst/>
                          <a:latin typeface="Calibri" pitchFamily="34" charset="0"/>
                          <a:cs typeface="Arial" pitchFamily="34" charset="0"/>
                        </a:rPr>
                        <a:t>Unitas</a:t>
                      </a:r>
                      <a:endParaRPr kumimoji="0" lang="en-PH" altLang="en-US" sz="2000" b="1" i="0" u="none" strike="noStrike" cap="none" normalizeH="0" baseline="0" dirty="0" smtClean="0">
                        <a:ln>
                          <a:noFill/>
                        </a:ln>
                        <a:solidFill>
                          <a:srgbClr val="000000"/>
                        </a:solidFill>
                        <a:effectLst/>
                        <a:latin typeface="Calibri" pitchFamily="34" charset="0"/>
                        <a:cs typeface="Arial"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smtClean="0">
                          <a:ln>
                            <a:noFill/>
                          </a:ln>
                          <a:solidFill>
                            <a:srgbClr val="000000"/>
                          </a:solidFill>
                          <a:effectLst/>
                          <a:latin typeface="Calibri" pitchFamily="34" charset="0"/>
                          <a:cs typeface="Arial" pitchFamily="34" charset="0"/>
                        </a:rPr>
                        <a:t>Caritas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8386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alibri" pitchFamily="34" charset="0"/>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800" b="1" i="0" u="none" strike="noStrike" cap="none" normalizeH="0" baseline="0" dirty="0" smtClean="0">
                          <a:ln>
                            <a:noFill/>
                          </a:ln>
                          <a:solidFill>
                            <a:srgbClr val="000000"/>
                          </a:solidFill>
                          <a:effectLst/>
                          <a:latin typeface="Calibri" pitchFamily="34" charset="0"/>
                          <a:cs typeface="Arial" pitchFamily="34" charset="0"/>
                        </a:rPr>
                        <a:t>Research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Calibri" pitchFamily="34" charset="0"/>
                          <a:cs typeface="Arial" pitchFamily="34" charset="0"/>
                        </a:rPr>
                        <a:t>Instruction: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Calibri" pitchFamily="34" charset="0"/>
                          <a:cs typeface="Arial" pitchFamily="34" charset="0"/>
                        </a:rPr>
                        <a:t>Learning Community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rgbClr val="000000"/>
                          </a:solidFill>
                          <a:effectLst/>
                          <a:latin typeface="Calibri" pitchFamily="34" charset="0"/>
                          <a:cs typeface="Arial" pitchFamily="34" charset="0"/>
                        </a:rPr>
                        <a:t>Community Service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r>
            </a:tbl>
          </a:graphicData>
        </a:graphic>
      </p:graphicFrame>
      <p:sp>
        <p:nvSpPr>
          <p:cNvPr id="15" name="Rectangle 14"/>
          <p:cNvSpPr/>
          <p:nvPr/>
        </p:nvSpPr>
        <p:spPr>
          <a:xfrm>
            <a:off x="12879" y="2240923"/>
            <a:ext cx="2091366" cy="4604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2" name="Picture 11" descr="C:\Users\AP BATAYOLA\Desktop\untitled.png"/>
          <p:cNvPicPr/>
          <p:nvPr/>
        </p:nvPicPr>
        <p:blipFill rotWithShape="1">
          <a:blip r:embed="rId5">
            <a:extLst>
              <a:ext uri="{28A0092B-C50C-407E-A947-70E740481C1C}">
                <a14:useLocalDpi xmlns:a14="http://schemas.microsoft.com/office/drawing/2010/main" val="0"/>
              </a:ext>
            </a:extLst>
          </a:blip>
          <a:srcRect b="21667"/>
          <a:stretch/>
        </p:blipFill>
        <p:spPr bwMode="auto">
          <a:xfrm>
            <a:off x="66909" y="3884387"/>
            <a:ext cx="1971675" cy="16277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4068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1245"/>
          <a:stretch/>
        </p:blipFill>
        <p:spPr>
          <a:xfrm>
            <a:off x="2128959" y="2215166"/>
            <a:ext cx="2141838" cy="3147665"/>
          </a:xfrm>
          <a:prstGeom prst="rect">
            <a:avLst/>
          </a:prstGeom>
        </p:spPr>
      </p:pic>
      <p:sp>
        <p:nvSpPr>
          <p:cNvPr id="10" name="Rectangle 9"/>
          <p:cNvSpPr/>
          <p:nvPr/>
        </p:nvSpPr>
        <p:spPr>
          <a:xfrm>
            <a:off x="0" y="0"/>
            <a:ext cx="9144000" cy="1054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2"/>
          <p:cNvSpPr txBox="1">
            <a:spLocks/>
          </p:cNvSpPr>
          <p:nvPr/>
        </p:nvSpPr>
        <p:spPr>
          <a:xfrm>
            <a:off x="75245" y="46595"/>
            <a:ext cx="8961663" cy="85956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ln w="12700">
                  <a:noFill/>
                </a:ln>
                <a:latin typeface="Impact" pitchFamily="34" charset="0"/>
                <a:ea typeface="Verdana" panose="020B0604030504040204" pitchFamily="34" charset="0"/>
                <a:cs typeface="Verdana" panose="020B0604030504040204" pitchFamily="34" charset="0"/>
              </a:rPr>
              <a:t>AUGUSTINIAN </a:t>
            </a:r>
            <a:r>
              <a:rPr lang="en-US" sz="6000" dirty="0">
                <a:ln w="12700">
                  <a:noFill/>
                </a:ln>
                <a:latin typeface="Impact" pitchFamily="34" charset="0"/>
                <a:ea typeface="Verdana" panose="020B0604030504040204" pitchFamily="34" charset="0"/>
                <a:cs typeface="Verdana" panose="020B0604030504040204" pitchFamily="34" charset="0"/>
              </a:rPr>
              <a:t>CHARISM</a:t>
            </a:r>
            <a:endParaRPr lang="en-US" sz="6000" b="1" spc="-150" dirty="0">
              <a:latin typeface="Bookman Old Style" panose="02050604050505020204" pitchFamily="18" charset="0"/>
            </a:endParaRPr>
          </a:p>
        </p:txBody>
      </p:sp>
      <p:sp>
        <p:nvSpPr>
          <p:cNvPr id="16" name="Rectangle 15"/>
          <p:cNvSpPr/>
          <p:nvPr/>
        </p:nvSpPr>
        <p:spPr>
          <a:xfrm>
            <a:off x="12879" y="2215166"/>
            <a:ext cx="2117124" cy="3134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aphicFrame>
        <p:nvGraphicFramePr>
          <p:cNvPr id="11" name="Group 25"/>
          <p:cNvGraphicFramePr>
            <a:graphicFrameLocks noGrp="1"/>
          </p:cNvGraphicFramePr>
          <p:nvPr>
            <p:extLst>
              <p:ext uri="{D42A27DB-BD31-4B8C-83A1-F6EECF244321}">
                <p14:modId xmlns:p14="http://schemas.microsoft.com/office/powerpoint/2010/main" val="496175700"/>
              </p:ext>
            </p:extLst>
          </p:nvPr>
        </p:nvGraphicFramePr>
        <p:xfrm>
          <a:off x="2" y="1054443"/>
          <a:ext cx="9143998" cy="1153795"/>
        </p:xfrm>
        <a:graphic>
          <a:graphicData uri="http://schemas.openxmlformats.org/drawingml/2006/table">
            <a:tbl>
              <a:tblPr>
                <a:solidFill>
                  <a:srgbClr val="FFFFFF">
                    <a:alpha val="27059"/>
                  </a:srgbClr>
                </a:solidFill>
              </a:tblPr>
              <a:tblGrid>
                <a:gridCol w="2126511"/>
                <a:gridCol w="2126511"/>
                <a:gridCol w="2498650"/>
                <a:gridCol w="2392326"/>
              </a:tblGrid>
              <a:tr h="6089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AUGUSTINE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INTERIORITY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COMMUNION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OF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SERVICE TO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THE 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44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Mendicant Tradition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Search for God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Fraternal Life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Follow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400" b="1" i="0" u="none" strike="noStrike" cap="none" spc="0"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“poor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pic>
        <p:nvPicPr>
          <p:cNvPr id="13" name="Picture 12"/>
          <p:cNvPicPr>
            <a:picLocks noChangeAspect="1"/>
          </p:cNvPicPr>
          <p:nvPr/>
        </p:nvPicPr>
        <p:blipFill rotWithShape="1">
          <a:blip r:embed="rId3" cstate="screen">
            <a:extLst>
              <a:ext uri="{28A0092B-C50C-407E-A947-70E740481C1C}">
                <a14:useLocalDpi xmlns:a14="http://schemas.microsoft.com/office/drawing/2010/main" val="0"/>
              </a:ext>
            </a:extLst>
          </a:blip>
          <a:srcRect b="25920"/>
          <a:stretch/>
        </p:blipFill>
        <p:spPr>
          <a:xfrm>
            <a:off x="4270797" y="2215166"/>
            <a:ext cx="2473960" cy="314766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40199"/>
          <a:stretch/>
        </p:blipFill>
        <p:spPr>
          <a:xfrm>
            <a:off x="6757636" y="2215166"/>
            <a:ext cx="2386364" cy="3147666"/>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199054910"/>
              </p:ext>
            </p:extLst>
          </p:nvPr>
        </p:nvGraphicFramePr>
        <p:xfrm>
          <a:off x="2" y="5364105"/>
          <a:ext cx="9143998" cy="1493895"/>
        </p:xfrm>
        <a:graphic>
          <a:graphicData uri="http://schemas.openxmlformats.org/drawingml/2006/table">
            <a:tbl>
              <a:tblPr>
                <a:solidFill>
                  <a:srgbClr val="FFFFFF">
                    <a:alpha val="27059"/>
                  </a:srgbClr>
                </a:solidFill>
              </a:tblPr>
              <a:tblGrid>
                <a:gridCol w="2126511"/>
                <a:gridCol w="2126511"/>
                <a:gridCol w="2498650"/>
                <a:gridCol w="2392326"/>
              </a:tblGrid>
              <a:tr h="3353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Core Values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err="1" smtClean="0">
                          <a:ln>
                            <a:noFill/>
                          </a:ln>
                          <a:solidFill>
                            <a:schemeClr val="tx1"/>
                          </a:solidFill>
                          <a:effectLst/>
                          <a:latin typeface="+mn-lt"/>
                          <a:cs typeface="Arial" pitchFamily="34" charset="0"/>
                        </a:rPr>
                        <a:t>Veritas</a:t>
                      </a:r>
                      <a:endParaRPr kumimoji="0" lang="en-PH" altLang="en-US" sz="1600" b="1" i="0" u="none" strike="noStrike" cap="none" normalizeH="0" baseline="0" dirty="0" smtClean="0">
                        <a:ln>
                          <a:noFill/>
                        </a:ln>
                        <a:solidFill>
                          <a:schemeClr val="tx1"/>
                        </a:solidFill>
                        <a:effectLst/>
                        <a:latin typeface="+mn-lt"/>
                        <a:cs typeface="Arial"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err="1" smtClean="0">
                          <a:ln>
                            <a:noFill/>
                          </a:ln>
                          <a:solidFill>
                            <a:schemeClr val="tx1"/>
                          </a:solidFill>
                          <a:effectLst/>
                          <a:latin typeface="+mn-lt"/>
                          <a:cs typeface="Arial" pitchFamily="34" charset="0"/>
                        </a:rPr>
                        <a:t>Unitas</a:t>
                      </a:r>
                      <a:endParaRPr kumimoji="0" lang="en-PH" altLang="en-US" sz="1600" b="1" i="0" u="none" strike="noStrike" cap="none" normalizeH="0" baseline="0" dirty="0" smtClean="0">
                        <a:ln>
                          <a:noFill/>
                        </a:ln>
                        <a:solidFill>
                          <a:schemeClr val="tx1"/>
                        </a:solidFill>
                        <a:effectLst/>
                        <a:latin typeface="+mn-lt"/>
                        <a:cs typeface="Arial"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Caritas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79263">
                <a:tc>
                  <a:txBody>
                    <a:bodyPr/>
                    <a:lstStyle/>
                    <a:p>
                      <a:pPr algn="ctr"/>
                      <a:r>
                        <a:rPr lang="en-US" sz="1600" b="1" dirty="0" smtClean="0">
                          <a:solidFill>
                            <a:schemeClr val="tx1"/>
                          </a:solidFill>
                          <a:latin typeface="+mn-lt"/>
                        </a:rPr>
                        <a:t>HEI’s</a:t>
                      </a:r>
                      <a:endParaRPr lang="en-US" sz="1600" b="1" dirty="0">
                        <a:solidFill>
                          <a:schemeClr val="tx1"/>
                        </a:solidFill>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Research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Instruction: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Learning Community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Community Service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r>
              <a:tr h="579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cs typeface="Arial" pitchFamily="34" charset="0"/>
                        </a:rPr>
                        <a:t>Educational Leadership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ea typeface="Verdana" panose="020B0604030504040204" pitchFamily="34" charset="0"/>
                          <a:cs typeface="Verdana" panose="020B0604030504040204" pitchFamily="34" charset="0"/>
                        </a:rPr>
                        <a:t>Reflective Leadership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ea typeface="Verdana" panose="020B0604030504040204" pitchFamily="34" charset="0"/>
                          <a:cs typeface="Verdana" panose="020B0604030504040204" pitchFamily="34" charset="0"/>
                        </a:rPr>
                        <a:t>Collaborative Leadership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altLang="en-US" sz="1600" b="1" i="0" u="none" strike="noStrike" cap="none" normalizeH="0" baseline="0" dirty="0" smtClean="0">
                          <a:ln>
                            <a:noFill/>
                          </a:ln>
                          <a:solidFill>
                            <a:schemeClr val="tx1"/>
                          </a:solidFill>
                          <a:effectLst/>
                          <a:latin typeface="+mn-lt"/>
                          <a:ea typeface="Verdana" panose="020B0604030504040204" pitchFamily="34" charset="0"/>
                          <a:cs typeface="Verdana" panose="020B0604030504040204" pitchFamily="34" charset="0"/>
                        </a:rPr>
                        <a:t>Servant Leadership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r>
            </a:tbl>
          </a:graphicData>
        </a:graphic>
      </p:graphicFrame>
      <p:pic>
        <p:nvPicPr>
          <p:cNvPr id="12" name="Content Placeholder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245" y="2963725"/>
            <a:ext cx="1991348" cy="1948057"/>
          </a:xfrm>
          <a:prstGeom prst="rect">
            <a:avLst/>
          </a:prstGeom>
        </p:spPr>
      </p:pic>
    </p:spTree>
    <p:extLst>
      <p:ext uri="{BB962C8B-B14F-4D97-AF65-F5344CB8AC3E}">
        <p14:creationId xmlns:p14="http://schemas.microsoft.com/office/powerpoint/2010/main" val="409469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r="7832" b="21790"/>
          <a:stretch/>
        </p:blipFill>
        <p:spPr>
          <a:xfrm>
            <a:off x="-1" y="0"/>
            <a:ext cx="9144001" cy="6858000"/>
          </a:xfrm>
          <a:prstGeom prst="rect">
            <a:avLst/>
          </a:prstGeom>
          <a:blipFill dpi="0" rotWithShape="1">
            <a:blip r:embed="rId3">
              <a:alphaModFix amt="82000"/>
              <a:duotone>
                <a:prstClr val="black"/>
                <a:schemeClr val="accent5">
                  <a:tint val="45000"/>
                  <a:satMod val="400000"/>
                </a:schemeClr>
              </a:duotone>
            </a:blip>
            <a:srcRect/>
            <a:stretch>
              <a:fillRect/>
            </a:stretch>
          </a:blipFill>
        </p:spPr>
      </p:pic>
      <p:sp>
        <p:nvSpPr>
          <p:cNvPr id="20" name="Oval 19"/>
          <p:cNvSpPr/>
          <p:nvPr/>
        </p:nvSpPr>
        <p:spPr>
          <a:xfrm>
            <a:off x="1857375" y="752475"/>
            <a:ext cx="5438775" cy="54387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85925" y="581025"/>
            <a:ext cx="5781675" cy="5781675"/>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p:cNvSpPr txBox="1">
            <a:spLocks/>
          </p:cNvSpPr>
          <p:nvPr/>
        </p:nvSpPr>
        <p:spPr>
          <a:xfrm>
            <a:off x="57195" y="2429891"/>
            <a:ext cx="9029607" cy="3473020"/>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800" b="1" spc="-150" dirty="0" smtClean="0">
                <a:solidFill>
                  <a:srgbClr val="C00000"/>
                </a:solidFill>
                <a:latin typeface="Bookman Old Style" panose="02050604050505020204" pitchFamily="18" charset="0"/>
              </a:rPr>
              <a:t>Various</a:t>
            </a:r>
          </a:p>
          <a:p>
            <a:pPr algn="ctr"/>
            <a:r>
              <a:rPr lang="en-US" sz="4800" b="1" spc="-150" dirty="0" smtClean="0">
                <a:solidFill>
                  <a:srgbClr val="C00000"/>
                </a:solidFill>
                <a:latin typeface="Bookman Old Style" panose="02050604050505020204" pitchFamily="18" charset="0"/>
              </a:rPr>
              <a:t>Discussions</a:t>
            </a:r>
          </a:p>
          <a:p>
            <a:pPr algn="ctr"/>
            <a:r>
              <a:rPr lang="en-US" sz="4800" b="1" spc="-150" dirty="0" smtClean="0">
                <a:solidFill>
                  <a:srgbClr val="C00000"/>
                </a:solidFill>
                <a:latin typeface="Bookman Old Style" panose="02050604050505020204" pitchFamily="18" charset="0"/>
              </a:rPr>
              <a:t>Related to</a:t>
            </a:r>
          </a:p>
          <a:p>
            <a:pPr algn="ctr"/>
            <a:r>
              <a:rPr lang="en-US" sz="4800" b="1" spc="-150" dirty="0" smtClean="0">
                <a:solidFill>
                  <a:srgbClr val="C00000"/>
                </a:solidFill>
                <a:latin typeface="Bookman Old Style" panose="02050604050505020204" pitchFamily="18" charset="0"/>
              </a:rPr>
              <a:t>Knowledge</a:t>
            </a:r>
          </a:p>
          <a:p>
            <a:pPr algn="ctr"/>
            <a:r>
              <a:rPr lang="en-US" sz="4800" b="1" spc="-150" dirty="0" smtClean="0">
                <a:solidFill>
                  <a:srgbClr val="C00000"/>
                </a:solidFill>
                <a:latin typeface="Bookman Old Style" panose="02050604050505020204" pitchFamily="18" charset="0"/>
              </a:rPr>
              <a:t>and Truth</a:t>
            </a:r>
            <a:endParaRPr lang="en-US" sz="4800" b="1" spc="-150" dirty="0">
              <a:solidFill>
                <a:srgbClr val="C00000"/>
              </a:solidFill>
              <a:latin typeface="Bookman Old Style" panose="02050604050505020204" pitchFamily="18" charset="0"/>
            </a:endParaRPr>
          </a:p>
        </p:txBody>
      </p:sp>
      <p:sp>
        <p:nvSpPr>
          <p:cNvPr id="23" name="Title 1"/>
          <p:cNvSpPr txBox="1">
            <a:spLocks/>
          </p:cNvSpPr>
          <p:nvPr/>
        </p:nvSpPr>
        <p:spPr>
          <a:xfrm>
            <a:off x="2285228" y="1637143"/>
            <a:ext cx="4629665" cy="1028412"/>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6000" b="1" spc="-300" dirty="0" smtClean="0">
                <a:solidFill>
                  <a:schemeClr val="tx1"/>
                </a:solidFill>
                <a:latin typeface="Times New Roman" panose="02020603050405020304" pitchFamily="18" charset="0"/>
                <a:ea typeface="Verdana" panose="020B0604030504040204" pitchFamily="34" charset="0"/>
                <a:cs typeface="Times New Roman" panose="02020603050405020304" pitchFamily="18" charset="0"/>
              </a:rPr>
              <a:t>RE-INFORM</a:t>
            </a:r>
            <a:endParaRPr lang="en-US" sz="6000" b="1" spc="-3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30250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 name="Rectangle 13"/>
          <p:cNvSpPr/>
          <p:nvPr/>
        </p:nvSpPr>
        <p:spPr>
          <a:xfrm>
            <a:off x="-2" y="3886200"/>
            <a:ext cx="9144000" cy="2971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0266"/>
          <a:stretch/>
        </p:blipFill>
        <p:spPr>
          <a:xfrm>
            <a:off x="2259546" y="3900949"/>
            <a:ext cx="6871817" cy="2957052"/>
          </a:xfrm>
          <a:prstGeom prst="rect">
            <a:avLst/>
          </a:prstGeom>
        </p:spPr>
      </p:pic>
      <p:sp>
        <p:nvSpPr>
          <p:cNvPr id="13" name="Rectangle 12"/>
          <p:cNvSpPr/>
          <p:nvPr/>
        </p:nvSpPr>
        <p:spPr>
          <a:xfrm>
            <a:off x="0" y="0"/>
            <a:ext cx="9144000" cy="1484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itle 2"/>
          <p:cNvSpPr txBox="1">
            <a:spLocks/>
          </p:cNvSpPr>
          <p:nvPr/>
        </p:nvSpPr>
        <p:spPr>
          <a:xfrm>
            <a:off x="428625" y="409629"/>
            <a:ext cx="8077200" cy="742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50" dirty="0" smtClean="0">
                <a:solidFill>
                  <a:srgbClr val="FFFF00"/>
                </a:solidFill>
                <a:latin typeface="Bookman Old Style" panose="02050604050505020204" pitchFamily="18" charset="0"/>
              </a:rPr>
              <a:t>Through Interiority to Truth</a:t>
            </a:r>
            <a:endParaRPr lang="en-US" b="1" spc="-150" dirty="0">
              <a:solidFill>
                <a:srgbClr val="FFFF00"/>
              </a:solidFill>
              <a:latin typeface="Bookman Old Style" panose="02050604050505020204" pitchFamily="18" charset="0"/>
            </a:endParaRPr>
          </a:p>
        </p:txBody>
      </p:sp>
      <p:sp>
        <p:nvSpPr>
          <p:cNvPr id="5" name="Title 2"/>
          <p:cNvSpPr txBox="1">
            <a:spLocks/>
          </p:cNvSpPr>
          <p:nvPr/>
        </p:nvSpPr>
        <p:spPr>
          <a:xfrm>
            <a:off x="428625" y="1591137"/>
            <a:ext cx="8077200" cy="1297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spc="-150" dirty="0" smtClean="0">
                <a:latin typeface="Bookman Old Style" panose="02050604050505020204" pitchFamily="18" charset="0"/>
              </a:rPr>
              <a:t>Come back to your self. It is in the inner self that truth dwells</a:t>
            </a:r>
            <a:endParaRPr lang="en-US" sz="4000" b="1" i="1" spc="-150" dirty="0">
              <a:latin typeface="Bookman Old Style" panose="02050604050505020204" pitchFamily="18" charset="0"/>
            </a:endParaRPr>
          </a:p>
        </p:txBody>
      </p:sp>
      <p:sp>
        <p:nvSpPr>
          <p:cNvPr id="8" name="Down Arrow 7"/>
          <p:cNvSpPr/>
          <p:nvPr/>
        </p:nvSpPr>
        <p:spPr>
          <a:xfrm>
            <a:off x="4224336" y="2888441"/>
            <a:ext cx="695325" cy="69532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76" y="3887027"/>
            <a:ext cx="3665775" cy="2970973"/>
          </a:xfrm>
          <a:prstGeom prst="rect">
            <a:avLst/>
          </a:prstGeom>
        </p:spPr>
      </p:pic>
      <p:sp>
        <p:nvSpPr>
          <p:cNvPr id="11" name="Subtitle 2"/>
          <p:cNvSpPr txBox="1">
            <a:spLocks/>
          </p:cNvSpPr>
          <p:nvPr/>
        </p:nvSpPr>
        <p:spPr>
          <a:xfrm>
            <a:off x="5963162" y="2819125"/>
            <a:ext cx="2380738"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(On True Religion 39, 72)</a:t>
            </a:r>
            <a:endParaRPr lang="en-US" sz="1600" b="1" i="1" dirty="0">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12" name="Group 11"/>
          <p:cNvGrpSpPr/>
          <p:nvPr/>
        </p:nvGrpSpPr>
        <p:grpSpPr>
          <a:xfrm>
            <a:off x="800100" y="3886200"/>
            <a:ext cx="7543800" cy="904875"/>
            <a:chOff x="800100" y="3886200"/>
            <a:chExt cx="7543800" cy="904875"/>
          </a:xfrm>
        </p:grpSpPr>
        <p:sp>
          <p:nvSpPr>
            <p:cNvPr id="6" name="Rectangle 5"/>
            <p:cNvSpPr/>
            <p:nvPr/>
          </p:nvSpPr>
          <p:spPr>
            <a:xfrm>
              <a:off x="890587" y="3978594"/>
              <a:ext cx="7362825" cy="71437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0100" y="3886200"/>
              <a:ext cx="7543800" cy="904875"/>
            </a:xfrm>
            <a:prstGeom prst="rect">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2"/>
          <p:cNvSpPr txBox="1">
            <a:spLocks/>
          </p:cNvSpPr>
          <p:nvPr/>
        </p:nvSpPr>
        <p:spPr>
          <a:xfrm>
            <a:off x="1157287" y="3978594"/>
            <a:ext cx="6619875" cy="6953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smtClean="0">
                <a:latin typeface="Bookman Old Style" panose="02050604050505020204" pitchFamily="18" charset="0"/>
              </a:rPr>
              <a:t>The TRUTH within</a:t>
            </a:r>
            <a:endParaRPr lang="en-US" sz="4800" b="1" spc="-150" dirty="0">
              <a:latin typeface="Bookman Old Style" panose="02050604050505020204" pitchFamily="18" charset="0"/>
            </a:endParaRPr>
          </a:p>
        </p:txBody>
      </p:sp>
    </p:spTree>
    <p:extLst>
      <p:ext uri="{BB962C8B-B14F-4D97-AF65-F5344CB8AC3E}">
        <p14:creationId xmlns:p14="http://schemas.microsoft.com/office/powerpoint/2010/main" val="86568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3333" r="27187" b="10469"/>
          <a:stretch/>
        </p:blipFill>
        <p:spPr>
          <a:xfrm>
            <a:off x="-2" y="1917837"/>
            <a:ext cx="3632887" cy="4685396"/>
          </a:xfrm>
          <a:prstGeom prst="rect">
            <a:avLst/>
          </a:prstGeom>
        </p:spPr>
      </p:pic>
      <p:sp>
        <p:nvSpPr>
          <p:cNvPr id="3" name="Title 2"/>
          <p:cNvSpPr txBox="1">
            <a:spLocks/>
          </p:cNvSpPr>
          <p:nvPr/>
        </p:nvSpPr>
        <p:spPr>
          <a:xfrm>
            <a:off x="0" y="0"/>
            <a:ext cx="9166396" cy="1996738"/>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spc="-150" dirty="0" smtClean="0">
                <a:solidFill>
                  <a:srgbClr val="FFFF00"/>
                </a:solidFill>
                <a:latin typeface="Bookman Old Style" panose="02050604050505020204" pitchFamily="18" charset="0"/>
              </a:rPr>
              <a:t>TRUTH</a:t>
            </a:r>
          </a:p>
          <a:p>
            <a:pPr algn="ctr"/>
            <a:r>
              <a:rPr lang="en-US" b="1" spc="-150" dirty="0">
                <a:solidFill>
                  <a:srgbClr val="FFFF00"/>
                </a:solidFill>
                <a:latin typeface="Bookman Old Style" panose="02050604050505020204" pitchFamily="18" charset="0"/>
              </a:rPr>
              <a:t>i</a:t>
            </a:r>
            <a:r>
              <a:rPr lang="en-US" b="1" spc="-150" dirty="0" smtClean="0">
                <a:solidFill>
                  <a:srgbClr val="FFFF00"/>
                </a:solidFill>
                <a:latin typeface="Bookman Old Style" panose="02050604050505020204" pitchFamily="18" charset="0"/>
              </a:rPr>
              <a:t>s the inheritance of all</a:t>
            </a:r>
            <a:endParaRPr lang="en-US" b="1" spc="-150" dirty="0">
              <a:solidFill>
                <a:srgbClr val="FFFF00"/>
              </a:solidFill>
              <a:latin typeface="Bookman Old Style" panose="02050604050505020204" pitchFamily="18" charset="0"/>
            </a:endParaRPr>
          </a:p>
        </p:txBody>
      </p:sp>
      <p:sp>
        <p:nvSpPr>
          <p:cNvPr id="5" name="Subtitle 2"/>
          <p:cNvSpPr txBox="1">
            <a:spLocks/>
          </p:cNvSpPr>
          <p:nvPr/>
        </p:nvSpPr>
        <p:spPr>
          <a:xfrm>
            <a:off x="3762375" y="2166963"/>
            <a:ext cx="5105400" cy="39721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i="1" dirty="0" smtClean="0">
                <a:latin typeface="Verdana" panose="020B0604030504040204" pitchFamily="34" charset="0"/>
                <a:ea typeface="Verdana" panose="020B0604030504040204" pitchFamily="34" charset="0"/>
                <a:cs typeface="Verdana" panose="020B0604030504040204" pitchFamily="34" charset="0"/>
              </a:rPr>
              <a:t>“In an Augustinian pedagogy, </a:t>
            </a:r>
            <a:r>
              <a:rPr lang="en-US" sz="3600" b="1" i="1" dirty="0">
                <a:latin typeface="Verdana" panose="020B0604030504040204" pitchFamily="34" charset="0"/>
                <a:ea typeface="Verdana" panose="020B0604030504040204" pitchFamily="34" charset="0"/>
                <a:cs typeface="Verdana" panose="020B0604030504040204" pitchFamily="34" charset="0"/>
              </a:rPr>
              <a:t>to learn how to become passionate for learning truth </a:t>
            </a:r>
            <a:r>
              <a:rPr lang="en-US" sz="3600" b="1" i="1" dirty="0" smtClean="0">
                <a:latin typeface="Verdana" panose="020B0604030504040204" pitchFamily="34" charset="0"/>
                <a:ea typeface="Verdana" panose="020B0604030504040204" pitchFamily="34" charset="0"/>
                <a:cs typeface="Verdana" panose="020B0604030504040204" pitchFamily="34" charset="0"/>
              </a:rPr>
              <a:t>there should be communitarian approaches”</a:t>
            </a:r>
            <a:endParaRPr lang="en-US"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Subtitle 2"/>
          <p:cNvSpPr txBox="1">
            <a:spLocks/>
          </p:cNvSpPr>
          <p:nvPr/>
        </p:nvSpPr>
        <p:spPr>
          <a:xfrm>
            <a:off x="6502353" y="6273720"/>
            <a:ext cx="2380738"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(Gary McCloskey, O.S.A.)</a:t>
            </a:r>
            <a:endParaRPr lang="en-US" sz="1600"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9" name="Rectangle 8"/>
          <p:cNvSpPr/>
          <p:nvPr/>
        </p:nvSpPr>
        <p:spPr>
          <a:xfrm>
            <a:off x="-1" y="6606746"/>
            <a:ext cx="9166397" cy="2512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804987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5841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2"/>
          <p:cNvSpPr txBox="1">
            <a:spLocks/>
          </p:cNvSpPr>
          <p:nvPr/>
        </p:nvSpPr>
        <p:spPr>
          <a:xfrm>
            <a:off x="-1" y="0"/>
            <a:ext cx="4023927" cy="1584101"/>
          </a:xfrm>
          <a:prstGeom prst="rect">
            <a:avLst/>
          </a:prstGeom>
          <a:solidFill>
            <a:srgbClr val="9900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spc="-150" dirty="0" smtClean="0">
                <a:solidFill>
                  <a:srgbClr val="FFFF00"/>
                </a:solidFill>
                <a:latin typeface="Bookman Old Style" panose="02050604050505020204" pitchFamily="18" charset="0"/>
              </a:rPr>
              <a:t>FAITH</a:t>
            </a:r>
            <a:endParaRPr lang="en-US" sz="4000" b="1" spc="-150" dirty="0">
              <a:solidFill>
                <a:srgbClr val="FFFF00"/>
              </a:solidFill>
              <a:latin typeface="Bookman Old Style" panose="02050604050505020204" pitchFamily="18" charset="0"/>
            </a:endParaRPr>
          </a:p>
        </p:txBody>
      </p:sp>
      <p:sp>
        <p:nvSpPr>
          <p:cNvPr id="3" name="Title 2"/>
          <p:cNvSpPr txBox="1">
            <a:spLocks/>
          </p:cNvSpPr>
          <p:nvPr/>
        </p:nvSpPr>
        <p:spPr>
          <a:xfrm>
            <a:off x="5231026" y="0"/>
            <a:ext cx="3912973" cy="1584101"/>
          </a:xfrm>
          <a:prstGeom prst="rect">
            <a:avLst/>
          </a:prstGeom>
          <a:solidFill>
            <a:srgbClr val="9900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spc="-150" dirty="0" smtClean="0">
                <a:solidFill>
                  <a:srgbClr val="FFFF00"/>
                </a:solidFill>
                <a:latin typeface="Bookman Old Style" panose="02050604050505020204" pitchFamily="18" charset="0"/>
              </a:rPr>
              <a:t>REASON</a:t>
            </a:r>
            <a:endParaRPr lang="en-US" sz="4000" b="1" spc="-150" dirty="0">
              <a:solidFill>
                <a:srgbClr val="FFFF00"/>
              </a:solidFill>
              <a:latin typeface="Bookman Old Style" panose="02050604050505020204" pitchFamily="18" charset="0"/>
            </a:endParaRPr>
          </a:p>
        </p:txBody>
      </p:sp>
      <p:sp>
        <p:nvSpPr>
          <p:cNvPr id="4" name="Title 2"/>
          <p:cNvSpPr txBox="1">
            <a:spLocks/>
          </p:cNvSpPr>
          <p:nvPr/>
        </p:nvSpPr>
        <p:spPr>
          <a:xfrm>
            <a:off x="4265526" y="107155"/>
            <a:ext cx="723899" cy="147694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spc="-150" dirty="0" smtClean="0">
                <a:latin typeface="Bookman Old Style" panose="02050604050505020204" pitchFamily="18" charset="0"/>
              </a:rPr>
              <a:t>&amp;</a:t>
            </a:r>
            <a:endParaRPr lang="en-US" sz="5400" b="1" spc="-150" dirty="0">
              <a:latin typeface="Bookman Old Style" panose="02050604050505020204" pitchFamily="18" charset="0"/>
            </a:endParaRPr>
          </a:p>
        </p:txBody>
      </p:sp>
      <p:sp>
        <p:nvSpPr>
          <p:cNvPr id="6" name="Title 2"/>
          <p:cNvSpPr txBox="1">
            <a:spLocks/>
          </p:cNvSpPr>
          <p:nvPr/>
        </p:nvSpPr>
        <p:spPr>
          <a:xfrm>
            <a:off x="0" y="5865276"/>
            <a:ext cx="4627475" cy="992724"/>
          </a:xfrm>
          <a:prstGeom prst="rect">
            <a:avLst/>
          </a:prstGeom>
          <a:solidFill>
            <a:srgbClr val="FFFF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spc="-150" dirty="0" smtClean="0">
                <a:latin typeface="Bookman Old Style" panose="02050604050505020204" pitchFamily="18" charset="0"/>
              </a:rPr>
              <a:t>Augustine as Student</a:t>
            </a:r>
            <a:endParaRPr lang="en-US" sz="1800" b="1" i="1" spc="-150" dirty="0">
              <a:latin typeface="Bookman Old Style" panose="020506040505050202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08" t="31380" r="21396" b="-1"/>
          <a:stretch/>
        </p:blipFill>
        <p:spPr bwMode="auto">
          <a:xfrm>
            <a:off x="0" y="1584101"/>
            <a:ext cx="4627475" cy="42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78060" y="2272178"/>
            <a:ext cx="4134119" cy="3785652"/>
          </a:xfrm>
          <a:prstGeom prst="rect">
            <a:avLst/>
          </a:prstGeom>
          <a:noFill/>
        </p:spPr>
        <p:txBody>
          <a:bodyPr wrap="square" rtlCol="0">
            <a:spAutoFit/>
          </a:bodyPr>
          <a:lstStyle/>
          <a:p>
            <a:pPr algn="ctr"/>
            <a:r>
              <a:rPr lang="en-PH" sz="6000" b="1" i="1" dirty="0" smtClean="0">
                <a:latin typeface="Bookman Old Style" pitchFamily="18" charset="0"/>
              </a:rPr>
              <a:t>His thirst for truth was radical.</a:t>
            </a:r>
            <a:endParaRPr lang="en-PH" sz="6000" b="1" i="1" dirty="0">
              <a:latin typeface="Bookman Old Style" pitchFamily="18" charset="0"/>
            </a:endParaRPr>
          </a:p>
        </p:txBody>
      </p:sp>
    </p:spTree>
    <p:extLst>
      <p:ext uri="{BB962C8B-B14F-4D97-AF65-F5344CB8AC3E}">
        <p14:creationId xmlns:p14="http://schemas.microsoft.com/office/powerpoint/2010/main" val="348248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 name="Rectangle 14"/>
          <p:cNvSpPr/>
          <p:nvPr/>
        </p:nvSpPr>
        <p:spPr>
          <a:xfrm>
            <a:off x="-2" y="5972432"/>
            <a:ext cx="9144000" cy="88556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p:cNvSpPr/>
          <p:nvPr/>
        </p:nvSpPr>
        <p:spPr>
          <a:xfrm>
            <a:off x="0" y="0"/>
            <a:ext cx="9144000" cy="10715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3200" b="1" i="1" dirty="0" smtClean="0">
                <a:solidFill>
                  <a:schemeClr val="tx1"/>
                </a:solidFill>
                <a:latin typeface="Bookman Old Style" pitchFamily="18" charset="0"/>
              </a:rPr>
              <a:t>Faith and Reason lead us to Knowledge</a:t>
            </a:r>
            <a:endParaRPr lang="en-PH" sz="3200" b="1" i="1" dirty="0">
              <a:solidFill>
                <a:schemeClr val="tx1"/>
              </a:solidFill>
              <a:latin typeface="Bookman Old Style" pitchFamily="18" charset="0"/>
            </a:endParaRPr>
          </a:p>
        </p:txBody>
      </p:sp>
      <p:sp>
        <p:nvSpPr>
          <p:cNvPr id="2" name="Title 2"/>
          <p:cNvSpPr txBox="1">
            <a:spLocks/>
          </p:cNvSpPr>
          <p:nvPr/>
        </p:nvSpPr>
        <p:spPr>
          <a:xfrm>
            <a:off x="-1" y="6706672"/>
            <a:ext cx="9144001" cy="151327"/>
          </a:xfrm>
          <a:prstGeom prst="rect">
            <a:avLst/>
          </a:prstGeom>
          <a:solidFill>
            <a:srgbClr val="9900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spc="-150" dirty="0">
              <a:solidFill>
                <a:srgbClr val="FFFF00"/>
              </a:solidFill>
              <a:latin typeface="Bookman Old Style" panose="02050604050505020204" pitchFamily="18" charset="0"/>
            </a:endParaRPr>
          </a:p>
        </p:txBody>
      </p:sp>
      <p:pic>
        <p:nvPicPr>
          <p:cNvPr id="11" name="Picture 4" descr="Image result for faith and reason by John Paul 2"/>
          <p:cNvPicPr>
            <a:picLocks noChangeAspect="1" noChangeArrowheads="1"/>
          </p:cNvPicPr>
          <p:nvPr/>
        </p:nvPicPr>
        <p:blipFill rotWithShape="1">
          <a:blip r:embed="rId2">
            <a:extLst>
              <a:ext uri="{28A0092B-C50C-407E-A947-70E740481C1C}">
                <a14:useLocalDpi xmlns:a14="http://schemas.microsoft.com/office/drawing/2010/main" val="0"/>
              </a:ext>
            </a:extLst>
          </a:blip>
          <a:srcRect r="3966"/>
          <a:stretch/>
        </p:blipFill>
        <p:spPr bwMode="auto">
          <a:xfrm>
            <a:off x="4627478" y="1071561"/>
            <a:ext cx="4516522" cy="55095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t augustine of hip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 y="1071560"/>
            <a:ext cx="4628374" cy="550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25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 name="Rectangle 13"/>
          <p:cNvSpPr/>
          <p:nvPr/>
        </p:nvSpPr>
        <p:spPr>
          <a:xfrm>
            <a:off x="76200" y="104775"/>
            <a:ext cx="5457825" cy="6591300"/>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5362575"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p:cNvSpPr txBox="1">
            <a:spLocks/>
          </p:cNvSpPr>
          <p:nvPr/>
        </p:nvSpPr>
        <p:spPr>
          <a:xfrm>
            <a:off x="171449" y="371477"/>
            <a:ext cx="5076825" cy="9620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spc="-150" dirty="0" smtClean="0">
                <a:solidFill>
                  <a:srgbClr val="FFFF00"/>
                </a:solidFill>
                <a:latin typeface="Bookman Old Style" panose="02050604050505020204" pitchFamily="18" charset="0"/>
              </a:rPr>
              <a:t>I BELIEVE</a:t>
            </a:r>
            <a:endParaRPr lang="en-US" sz="6600" b="1" spc="-150" dirty="0">
              <a:solidFill>
                <a:srgbClr val="FFFF00"/>
              </a:solidFill>
              <a:latin typeface="Bookman Old Style" panose="02050604050505020204" pitchFamily="18" charset="0"/>
            </a:endParaRPr>
          </a:p>
        </p:txBody>
      </p:sp>
      <p:sp>
        <p:nvSpPr>
          <p:cNvPr id="3" name="Title 2"/>
          <p:cNvSpPr txBox="1">
            <a:spLocks/>
          </p:cNvSpPr>
          <p:nvPr/>
        </p:nvSpPr>
        <p:spPr>
          <a:xfrm>
            <a:off x="171450" y="1127762"/>
            <a:ext cx="5076825" cy="9940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i="1" spc="-300" dirty="0" smtClean="0">
                <a:solidFill>
                  <a:srgbClr val="FFFF00"/>
                </a:solidFill>
                <a:latin typeface="Bookman Old Style" panose="02050604050505020204" pitchFamily="18" charset="0"/>
              </a:rPr>
              <a:t>in order to</a:t>
            </a:r>
            <a:endParaRPr lang="en-US" sz="6000" i="1" spc="-300" dirty="0">
              <a:solidFill>
                <a:srgbClr val="FFFF00"/>
              </a:solidFill>
              <a:latin typeface="Bookman Old Style" panose="02050604050505020204" pitchFamily="18" charset="0"/>
            </a:endParaRPr>
          </a:p>
        </p:txBody>
      </p:sp>
      <p:sp>
        <p:nvSpPr>
          <p:cNvPr id="5" name="Title 2"/>
          <p:cNvSpPr txBox="1">
            <a:spLocks/>
          </p:cNvSpPr>
          <p:nvPr/>
        </p:nvSpPr>
        <p:spPr>
          <a:xfrm>
            <a:off x="171449" y="1970726"/>
            <a:ext cx="5076825" cy="9905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spc="-150" dirty="0" smtClean="0">
                <a:solidFill>
                  <a:schemeClr val="bg1"/>
                </a:solidFill>
                <a:latin typeface="Bookman Old Style" panose="02050604050505020204" pitchFamily="18" charset="0"/>
              </a:rPr>
              <a:t>UNDERSTAND</a:t>
            </a:r>
            <a:endParaRPr lang="en-US" sz="5400" b="1" spc="-150" dirty="0">
              <a:solidFill>
                <a:schemeClr val="bg1"/>
              </a:solidFill>
              <a:latin typeface="Bookman Old Style" panose="02050604050505020204" pitchFamily="18" charset="0"/>
            </a:endParaRPr>
          </a:p>
        </p:txBody>
      </p:sp>
      <p:sp>
        <p:nvSpPr>
          <p:cNvPr id="7" name="Rectangle 6"/>
          <p:cNvSpPr/>
          <p:nvPr/>
        </p:nvSpPr>
        <p:spPr>
          <a:xfrm>
            <a:off x="171450" y="2808925"/>
            <a:ext cx="5191125" cy="3801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171449" y="3899539"/>
            <a:ext cx="5076825" cy="9620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smtClean="0">
                <a:solidFill>
                  <a:srgbClr val="FFFF00"/>
                </a:solidFill>
                <a:latin typeface="Bookman Old Style" panose="02050604050505020204" pitchFamily="18" charset="0"/>
              </a:rPr>
              <a:t>I UNDERSTAND</a:t>
            </a:r>
            <a:endParaRPr lang="en-US" sz="4800" b="1" spc="-150" dirty="0">
              <a:solidFill>
                <a:srgbClr val="FFFF00"/>
              </a:solidFill>
              <a:latin typeface="Bookman Old Style" panose="02050604050505020204" pitchFamily="18" charset="0"/>
            </a:endParaRPr>
          </a:p>
        </p:txBody>
      </p:sp>
      <p:sp>
        <p:nvSpPr>
          <p:cNvPr id="9" name="Title 2"/>
          <p:cNvSpPr txBox="1">
            <a:spLocks/>
          </p:cNvSpPr>
          <p:nvPr/>
        </p:nvSpPr>
        <p:spPr>
          <a:xfrm>
            <a:off x="171450" y="4585337"/>
            <a:ext cx="5076825" cy="8080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i="1" spc="-300" dirty="0">
                <a:solidFill>
                  <a:srgbClr val="FFFF00"/>
                </a:solidFill>
                <a:latin typeface="Bookman Old Style" panose="02050604050505020204" pitchFamily="18" charset="0"/>
              </a:rPr>
              <a:t>t</a:t>
            </a:r>
            <a:r>
              <a:rPr lang="en-US" sz="5400" i="1" spc="-300" dirty="0" smtClean="0">
                <a:solidFill>
                  <a:srgbClr val="FFFF00"/>
                </a:solidFill>
                <a:latin typeface="Bookman Old Style" panose="02050604050505020204" pitchFamily="18" charset="0"/>
              </a:rPr>
              <a:t>he better to</a:t>
            </a:r>
            <a:endParaRPr lang="en-US" sz="5400" i="1" spc="-300" dirty="0">
              <a:solidFill>
                <a:srgbClr val="FFFF00"/>
              </a:solidFill>
              <a:latin typeface="Bookman Old Style" panose="02050604050505020204" pitchFamily="18" charset="0"/>
            </a:endParaRPr>
          </a:p>
        </p:txBody>
      </p:sp>
      <p:sp>
        <p:nvSpPr>
          <p:cNvPr id="10" name="Title 2"/>
          <p:cNvSpPr txBox="1">
            <a:spLocks/>
          </p:cNvSpPr>
          <p:nvPr/>
        </p:nvSpPr>
        <p:spPr>
          <a:xfrm>
            <a:off x="171449" y="5305426"/>
            <a:ext cx="5076825" cy="9905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spc="300" dirty="0" smtClean="0">
                <a:solidFill>
                  <a:schemeClr val="bg1"/>
                </a:solidFill>
                <a:latin typeface="Bookman Old Style" panose="02050604050505020204" pitchFamily="18" charset="0"/>
              </a:rPr>
              <a:t>BELIEVE</a:t>
            </a:r>
            <a:endParaRPr lang="en-US" sz="7200" b="1" spc="300" dirty="0">
              <a:solidFill>
                <a:schemeClr val="bg1"/>
              </a:solidFill>
              <a:latin typeface="Bookman Old Style" panose="02050604050505020204" pitchFamily="18"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66935" y="2721874"/>
            <a:ext cx="1085852" cy="1196134"/>
          </a:xfrm>
          <a:prstGeom prst="rect">
            <a:avLst/>
          </a:prstGeom>
        </p:spPr>
      </p:pic>
      <p:sp>
        <p:nvSpPr>
          <p:cNvPr id="15" name="Rectangle 14"/>
          <p:cNvSpPr/>
          <p:nvPr/>
        </p:nvSpPr>
        <p:spPr>
          <a:xfrm>
            <a:off x="5302109" y="-15687"/>
            <a:ext cx="3841891" cy="6873686"/>
          </a:xfrm>
          <a:prstGeom prst="rect">
            <a:avLst/>
          </a:prstGeom>
          <a:blipFill>
            <a:blip r:embed="rId3"/>
            <a:srcRect/>
            <a:stretch>
              <a:fillRect l="-13514" t="175" r="-59104" b="-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7937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ctrTitle" idx="4294967295"/>
          </p:nvPr>
        </p:nvSpPr>
        <p:spPr>
          <a:xfrm>
            <a:off x="4256774" y="801855"/>
            <a:ext cx="3956351" cy="4967514"/>
          </a:xfrm>
        </p:spPr>
        <p:txBody>
          <a:bodyPr anchor="ctr"/>
          <a:lstStyle/>
          <a:p>
            <a:pPr algn="ctr"/>
            <a:r>
              <a:rPr lang="en-US" sz="4400" b="1" i="1" spc="0" dirty="0">
                <a:solidFill>
                  <a:srgbClr val="FFFF00"/>
                </a:solidFill>
                <a:latin typeface="Bookman Old Style" panose="02050604050505020204" pitchFamily="18" charset="0"/>
              </a:rPr>
              <a:t>“O truth, </a:t>
            </a:r>
            <a:r>
              <a:rPr lang="en-US" sz="4400" b="1" i="1" spc="0" dirty="0" smtClean="0">
                <a:solidFill>
                  <a:srgbClr val="FFFF00"/>
                </a:solidFill>
                <a:latin typeface="Bookman Old Style" panose="02050604050505020204" pitchFamily="18" charset="0"/>
              </a:rPr>
              <a:t/>
            </a:r>
            <a:br>
              <a:rPr lang="en-US" sz="4400" b="1" i="1" spc="0" dirty="0" smtClean="0">
                <a:solidFill>
                  <a:srgbClr val="FFFF00"/>
                </a:solidFill>
                <a:latin typeface="Bookman Old Style" panose="02050604050505020204" pitchFamily="18" charset="0"/>
              </a:rPr>
            </a:br>
            <a:r>
              <a:rPr lang="en-US" sz="4400" b="1" i="1" spc="0" dirty="0" smtClean="0">
                <a:solidFill>
                  <a:srgbClr val="FFFF00"/>
                </a:solidFill>
                <a:latin typeface="Bookman Old Style" panose="02050604050505020204" pitchFamily="18" charset="0"/>
              </a:rPr>
              <a:t>O </a:t>
            </a:r>
            <a:r>
              <a:rPr lang="en-US" sz="4400" b="1" i="1" spc="0" dirty="0">
                <a:solidFill>
                  <a:srgbClr val="FFFF00"/>
                </a:solidFill>
                <a:latin typeface="Bookman Old Style" panose="02050604050505020204" pitchFamily="18" charset="0"/>
              </a:rPr>
              <a:t>truth, </a:t>
            </a:r>
            <a:r>
              <a:rPr lang="en-US" sz="4400" b="1" i="1" spc="0" dirty="0" smtClean="0">
                <a:solidFill>
                  <a:srgbClr val="FFFF00"/>
                </a:solidFill>
                <a:latin typeface="Bookman Old Style" panose="02050604050505020204" pitchFamily="18" charset="0"/>
              </a:rPr>
              <a:t/>
            </a:r>
            <a:br>
              <a:rPr lang="en-US" sz="4400" b="1" i="1" spc="0" dirty="0" smtClean="0">
                <a:solidFill>
                  <a:srgbClr val="FFFF00"/>
                </a:solidFill>
                <a:latin typeface="Bookman Old Style" panose="02050604050505020204" pitchFamily="18" charset="0"/>
              </a:rPr>
            </a:br>
            <a:r>
              <a:rPr lang="en-US" sz="4400" b="1" i="1" spc="0" dirty="0" smtClean="0">
                <a:solidFill>
                  <a:srgbClr val="FFFF00"/>
                </a:solidFill>
                <a:latin typeface="Bookman Old Style" panose="02050604050505020204" pitchFamily="18" charset="0"/>
              </a:rPr>
              <a:t>how </a:t>
            </a:r>
            <a:r>
              <a:rPr lang="en-US" sz="4400" b="1" i="1" spc="0" dirty="0">
                <a:solidFill>
                  <a:srgbClr val="FFFF00"/>
                </a:solidFill>
                <a:latin typeface="Bookman Old Style" panose="02050604050505020204" pitchFamily="18" charset="0"/>
              </a:rPr>
              <a:t>deep is the yearning for you in the inmost depths of my being”</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500"/>
          <a:stretch/>
        </p:blipFill>
        <p:spPr>
          <a:xfrm>
            <a:off x="0" y="0"/>
            <a:ext cx="4100514" cy="6857999"/>
          </a:xfrm>
          <a:prstGeom prst="rect">
            <a:avLst/>
          </a:prstGeom>
        </p:spPr>
      </p:pic>
      <p:sp>
        <p:nvSpPr>
          <p:cNvPr id="6" name="Rectangle 5"/>
          <p:cNvSpPr/>
          <p:nvPr/>
        </p:nvSpPr>
        <p:spPr>
          <a:xfrm>
            <a:off x="8625016" y="0"/>
            <a:ext cx="518984" cy="686541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07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8" name="Rectangle 7"/>
          <p:cNvSpPr/>
          <p:nvPr/>
        </p:nvSpPr>
        <p:spPr>
          <a:xfrm>
            <a:off x="-1" y="1493948"/>
            <a:ext cx="9144001" cy="525458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p:cNvSpPr txBox="1">
            <a:spLocks/>
          </p:cNvSpPr>
          <p:nvPr/>
        </p:nvSpPr>
        <p:spPr>
          <a:xfrm>
            <a:off x="1" y="397921"/>
            <a:ext cx="9143999" cy="85724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spc="-150" dirty="0" smtClean="0">
                <a:latin typeface="Bookman Old Style" panose="02050604050505020204" pitchFamily="18" charset="0"/>
              </a:rPr>
              <a:t>VIRTUE &amp; SCIENCE</a:t>
            </a:r>
            <a:endParaRPr lang="en-US" sz="3600" b="1" spc="-150" dirty="0">
              <a:latin typeface="Bookman Old Style" panose="02050604050505020204" pitchFamily="18"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80333" y="1911525"/>
            <a:ext cx="2102270" cy="214531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4797" y="4056843"/>
            <a:ext cx="2111418" cy="221516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517" y="1975920"/>
            <a:ext cx="2073497" cy="208092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val="0"/>
              </a:ext>
            </a:extLst>
          </a:blip>
          <a:srcRect l="27747" t="29149" r="19296"/>
          <a:stretch/>
        </p:blipFill>
        <p:spPr>
          <a:xfrm>
            <a:off x="3953814" y="1493948"/>
            <a:ext cx="5190185" cy="5254581"/>
          </a:xfrm>
          <a:prstGeom prst="rect">
            <a:avLst/>
          </a:prstGeom>
        </p:spPr>
      </p:pic>
    </p:spTree>
    <p:extLst>
      <p:ext uri="{BB962C8B-B14F-4D97-AF65-F5344CB8AC3E}">
        <p14:creationId xmlns:p14="http://schemas.microsoft.com/office/powerpoint/2010/main" val="137358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txBox="1">
            <a:spLocks/>
          </p:cNvSpPr>
          <p:nvPr/>
        </p:nvSpPr>
        <p:spPr>
          <a:xfrm>
            <a:off x="215954" y="723245"/>
            <a:ext cx="2534082" cy="792816"/>
          </a:xfrm>
          <a:prstGeom prst="rect">
            <a:avLst/>
          </a:prstGeom>
          <a:solidFill>
            <a:srgbClr val="FFFF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pc="-150" dirty="0" smtClean="0">
                <a:latin typeface="Bookman Old Style" panose="02050604050505020204" pitchFamily="18" charset="0"/>
              </a:rPr>
              <a:t>Concupiscence -</a:t>
            </a:r>
          </a:p>
          <a:p>
            <a:pPr algn="ctr"/>
            <a:r>
              <a:rPr lang="en-US" sz="2400" b="1" spc="-150" dirty="0" err="1" smtClean="0">
                <a:latin typeface="Bookman Old Style" panose="02050604050505020204" pitchFamily="18" charset="0"/>
              </a:rPr>
              <a:t>Virtus</a:t>
            </a:r>
            <a:endParaRPr lang="en-US" sz="1400" b="1" spc="-150" dirty="0">
              <a:latin typeface="Bookman Old Style" panose="02050604050505020204" pitchFamily="18" charset="0"/>
            </a:endParaRPr>
          </a:p>
        </p:txBody>
      </p:sp>
      <p:sp>
        <p:nvSpPr>
          <p:cNvPr id="4" name="Title 2"/>
          <p:cNvSpPr txBox="1">
            <a:spLocks/>
          </p:cNvSpPr>
          <p:nvPr/>
        </p:nvSpPr>
        <p:spPr>
          <a:xfrm>
            <a:off x="215954" y="2638392"/>
            <a:ext cx="2534083" cy="638892"/>
          </a:xfrm>
          <a:prstGeom prst="rect">
            <a:avLst/>
          </a:prstGeom>
          <a:solidFill>
            <a:srgbClr val="FF00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pc="-150" dirty="0" smtClean="0">
                <a:solidFill>
                  <a:schemeClr val="bg1"/>
                </a:solidFill>
                <a:latin typeface="Bookman Old Style" panose="02050604050505020204" pitchFamily="18" charset="0"/>
              </a:rPr>
              <a:t>Ignorance –</a:t>
            </a:r>
          </a:p>
          <a:p>
            <a:pPr algn="ctr"/>
            <a:r>
              <a:rPr lang="en-US" sz="2400" b="1" spc="-150" dirty="0" err="1" smtClean="0">
                <a:solidFill>
                  <a:schemeClr val="bg1"/>
                </a:solidFill>
                <a:latin typeface="Bookman Old Style" panose="02050604050505020204" pitchFamily="18" charset="0"/>
              </a:rPr>
              <a:t>Scientia</a:t>
            </a:r>
            <a:endParaRPr lang="en-US" sz="1400" b="1" spc="-150" dirty="0">
              <a:solidFill>
                <a:schemeClr val="bg1"/>
              </a:solidFill>
              <a:latin typeface="Bookman Old Style" panose="02050604050505020204" pitchFamily="18" charset="0"/>
            </a:endParaRPr>
          </a:p>
        </p:txBody>
      </p:sp>
      <p:sp>
        <p:nvSpPr>
          <p:cNvPr id="5" name="Title 2"/>
          <p:cNvSpPr txBox="1">
            <a:spLocks/>
          </p:cNvSpPr>
          <p:nvPr/>
        </p:nvSpPr>
        <p:spPr>
          <a:xfrm>
            <a:off x="4876800" y="1133775"/>
            <a:ext cx="2590800" cy="499778"/>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spc="-150" dirty="0" smtClean="0">
                <a:solidFill>
                  <a:srgbClr val="FFFF00"/>
                </a:solidFill>
                <a:effectLst>
                  <a:outerShdw blurRad="38100" dist="38100" dir="2700000" algn="tl">
                    <a:srgbClr val="000000">
                      <a:alpha val="43137"/>
                    </a:srgbClr>
                  </a:outerShdw>
                </a:effectLst>
                <a:latin typeface="Bookman Old Style" panose="02050604050505020204" pitchFamily="18" charset="0"/>
              </a:rPr>
              <a:t>Character</a:t>
            </a:r>
            <a:endParaRPr lang="en-US" sz="1400" b="1" spc="-150"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8" name="Right Arrow 7"/>
          <p:cNvSpPr/>
          <p:nvPr/>
        </p:nvSpPr>
        <p:spPr>
          <a:xfrm>
            <a:off x="2750036" y="1062979"/>
            <a:ext cx="2250331" cy="202601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p:cNvSpPr txBox="1">
            <a:spLocks/>
          </p:cNvSpPr>
          <p:nvPr/>
        </p:nvSpPr>
        <p:spPr>
          <a:xfrm>
            <a:off x="2750036" y="1704349"/>
            <a:ext cx="2126764" cy="75852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pc="-150" dirty="0" smtClean="0">
                <a:latin typeface="Bookman Old Style" panose="02050604050505020204" pitchFamily="18" charset="0"/>
              </a:rPr>
              <a:t>Augustinian Education</a:t>
            </a:r>
            <a:endParaRPr lang="en-US" sz="1400" b="1" spc="-150" dirty="0">
              <a:latin typeface="Bookman Old Style" panose="02050604050505020204" pitchFamily="18" charset="0"/>
            </a:endParaRPr>
          </a:p>
        </p:txBody>
      </p:sp>
      <p:sp>
        <p:nvSpPr>
          <p:cNvPr id="7" name="Title 2"/>
          <p:cNvSpPr txBox="1">
            <a:spLocks/>
          </p:cNvSpPr>
          <p:nvPr/>
        </p:nvSpPr>
        <p:spPr>
          <a:xfrm>
            <a:off x="5000367" y="2462874"/>
            <a:ext cx="2590800" cy="499778"/>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spc="-150" dirty="0" smtClean="0">
                <a:solidFill>
                  <a:schemeClr val="accent2">
                    <a:lumMod val="60000"/>
                    <a:lumOff val="40000"/>
                  </a:schemeClr>
                </a:solidFill>
                <a:effectLst>
                  <a:outerShdw blurRad="38100" dist="38100" dir="2700000" algn="tl">
                    <a:srgbClr val="000000">
                      <a:alpha val="43137"/>
                    </a:srgbClr>
                  </a:outerShdw>
                </a:effectLst>
                <a:latin typeface="Bookman Old Style" panose="02050604050505020204" pitchFamily="18" charset="0"/>
              </a:rPr>
              <a:t>Intellect</a:t>
            </a:r>
            <a:endParaRPr lang="en-US" sz="1400" b="1" spc="-150" dirty="0">
              <a:solidFill>
                <a:schemeClr val="accent2">
                  <a:lumMod val="60000"/>
                  <a:lumOff val="4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t="20381" b="43287"/>
          <a:stretch/>
        </p:blipFill>
        <p:spPr>
          <a:xfrm>
            <a:off x="-1" y="3535833"/>
            <a:ext cx="9144001" cy="3322167"/>
          </a:xfrm>
          <a:prstGeom prst="rect">
            <a:avLst/>
          </a:prstGeom>
        </p:spPr>
      </p:pic>
      <p:sp>
        <p:nvSpPr>
          <p:cNvPr id="22" name="Rectangle 21"/>
          <p:cNvSpPr/>
          <p:nvPr/>
        </p:nvSpPr>
        <p:spPr>
          <a:xfrm>
            <a:off x="-2" y="0"/>
            <a:ext cx="9144001" cy="5076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59003" y="626472"/>
            <a:ext cx="2279699" cy="2650812"/>
          </a:xfrm>
          <a:prstGeom prst="rect">
            <a:avLst/>
          </a:prstGeom>
        </p:spPr>
      </p:pic>
    </p:spTree>
    <p:extLst>
      <p:ext uri="{BB962C8B-B14F-4D97-AF65-F5344CB8AC3E}">
        <p14:creationId xmlns:p14="http://schemas.microsoft.com/office/powerpoint/2010/main" val="2416719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r="11179"/>
          <a:stretch/>
        </p:blipFill>
        <p:spPr>
          <a:xfrm>
            <a:off x="1" y="0"/>
            <a:ext cx="9143999" cy="6858000"/>
          </a:xfrm>
          <a:prstGeom prst="rect">
            <a:avLst/>
          </a:prstGeom>
        </p:spPr>
      </p:pic>
      <p:sp>
        <p:nvSpPr>
          <p:cNvPr id="20" name="Oval 19"/>
          <p:cNvSpPr/>
          <p:nvPr/>
        </p:nvSpPr>
        <p:spPr>
          <a:xfrm>
            <a:off x="1857375" y="752475"/>
            <a:ext cx="5438775" cy="5438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85925" y="581025"/>
            <a:ext cx="5781675" cy="5781675"/>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p:cNvSpPr txBox="1">
            <a:spLocks/>
          </p:cNvSpPr>
          <p:nvPr/>
        </p:nvSpPr>
        <p:spPr>
          <a:xfrm>
            <a:off x="61958" y="2689797"/>
            <a:ext cx="9029607" cy="2811176"/>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800" b="1" spc="-150" dirty="0" smtClean="0">
                <a:solidFill>
                  <a:srgbClr val="FF0000"/>
                </a:solidFill>
                <a:latin typeface="Bookman Old Style" panose="02050604050505020204" pitchFamily="18" charset="0"/>
              </a:rPr>
              <a:t>Challenges for</a:t>
            </a:r>
          </a:p>
          <a:p>
            <a:pPr algn="ctr"/>
            <a:r>
              <a:rPr lang="en-US" sz="4800" b="1" spc="-150" dirty="0" smtClean="0">
                <a:solidFill>
                  <a:srgbClr val="FF0000"/>
                </a:solidFill>
                <a:latin typeface="Bookman Old Style" panose="02050604050505020204" pitchFamily="18" charset="0"/>
              </a:rPr>
              <a:t>Augustinian</a:t>
            </a:r>
          </a:p>
          <a:p>
            <a:pPr algn="ctr"/>
            <a:r>
              <a:rPr lang="en-US" sz="4800" b="1" spc="-150" dirty="0" smtClean="0">
                <a:solidFill>
                  <a:srgbClr val="FF0000"/>
                </a:solidFill>
                <a:latin typeface="Bookman Old Style" panose="02050604050505020204" pitchFamily="18" charset="0"/>
              </a:rPr>
              <a:t>Education</a:t>
            </a:r>
          </a:p>
          <a:p>
            <a:pPr algn="ctr"/>
            <a:r>
              <a:rPr lang="en-US" sz="4800" b="1" spc="-150" dirty="0" smtClean="0">
                <a:solidFill>
                  <a:srgbClr val="FF0000"/>
                </a:solidFill>
                <a:latin typeface="Bookman Old Style" panose="02050604050505020204" pitchFamily="18" charset="0"/>
              </a:rPr>
              <a:t>Today</a:t>
            </a:r>
            <a:endParaRPr lang="en-US" sz="4800" b="1" spc="-150" dirty="0">
              <a:solidFill>
                <a:srgbClr val="FF0000"/>
              </a:solidFill>
              <a:latin typeface="Bookman Old Style" panose="02050604050505020204" pitchFamily="18" charset="0"/>
            </a:endParaRPr>
          </a:p>
        </p:txBody>
      </p:sp>
      <p:sp>
        <p:nvSpPr>
          <p:cNvPr id="23" name="Title 1"/>
          <p:cNvSpPr txBox="1">
            <a:spLocks/>
          </p:cNvSpPr>
          <p:nvPr/>
        </p:nvSpPr>
        <p:spPr>
          <a:xfrm>
            <a:off x="2424111" y="1659666"/>
            <a:ext cx="4305300" cy="738187"/>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5400" b="1" spc="-300" dirty="0" smtClean="0">
                <a:solidFill>
                  <a:schemeClr val="tx1"/>
                </a:solidFill>
                <a:latin typeface="Times New Roman" panose="02020603050405020304" pitchFamily="18" charset="0"/>
                <a:ea typeface="Verdana" panose="020B0604030504040204" pitchFamily="34" charset="0"/>
                <a:cs typeface="Times New Roman" panose="02020603050405020304" pitchFamily="18" charset="0"/>
              </a:rPr>
              <a:t>TRANSFORM</a:t>
            </a:r>
            <a:endParaRPr lang="en-US" sz="5400" b="1" spc="-3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834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703284" y="1825625"/>
            <a:ext cx="7737432" cy="4351338"/>
          </a:xfrm>
          <a:prstGeom prst="rect">
            <a:avLst/>
          </a:prstGeom>
          <a:solidFill>
            <a:srgbClr val="FFFFFF">
              <a:shade val="85000"/>
            </a:srgbClr>
          </a:solidFill>
          <a:ln w="762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 y="5887994"/>
            <a:ext cx="9144000" cy="1091514"/>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955589"/>
            <a:ext cx="9144000" cy="109563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txBox="1">
            <a:spLocks/>
          </p:cNvSpPr>
          <p:nvPr/>
        </p:nvSpPr>
        <p:spPr>
          <a:xfrm>
            <a:off x="3245709" y="148230"/>
            <a:ext cx="5445210" cy="626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smtClean="0">
                <a:latin typeface="Impact" panose="020B0806030902050204" pitchFamily="34" charset="0"/>
                <a:ea typeface="Verdana" panose="020B0604030504040204" pitchFamily="34" charset="0"/>
                <a:cs typeface="Verdana" panose="020B0604030504040204" pitchFamily="34" charset="0"/>
              </a:rPr>
              <a:t>CHALLENGES</a:t>
            </a:r>
            <a:endParaRPr lang="en-US" sz="5400" dirty="0">
              <a:latin typeface="Impact" panose="020B0806030902050204" pitchFamily="34" charset="0"/>
              <a:ea typeface="Verdana" panose="020B0604030504040204" pitchFamily="34" charset="0"/>
              <a:cs typeface="Verdana" panose="020B0604030504040204" pitchFamily="34" charset="0"/>
            </a:endParaRPr>
          </a:p>
        </p:txBody>
      </p:sp>
      <p:sp>
        <p:nvSpPr>
          <p:cNvPr id="8" name="Subtitle 2"/>
          <p:cNvSpPr txBox="1">
            <a:spLocks/>
          </p:cNvSpPr>
          <p:nvPr/>
        </p:nvSpPr>
        <p:spPr>
          <a:xfrm>
            <a:off x="604837" y="980305"/>
            <a:ext cx="8248649" cy="642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On Being Passionate on Augustinian Spirituality</a:t>
            </a:r>
            <a:endParaRPr lang="en-US" sz="3600" b="1" i="1"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9" name="Subtitle 2"/>
          <p:cNvSpPr txBox="1">
            <a:spLocks/>
          </p:cNvSpPr>
          <p:nvPr/>
        </p:nvSpPr>
        <p:spPr>
          <a:xfrm>
            <a:off x="180973" y="5906533"/>
            <a:ext cx="8782049" cy="9514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smtClean="0">
                <a:latin typeface="Times New Roman" panose="02020603050405020304" pitchFamily="18" charset="0"/>
                <a:ea typeface="Verdana" panose="020B0604030504040204" pitchFamily="34" charset="0"/>
                <a:cs typeface="Times New Roman" panose="02020603050405020304" pitchFamily="18" charset="0"/>
              </a:rPr>
              <a:t>We need to transmit with fidelity the </a:t>
            </a:r>
            <a:r>
              <a:rPr lang="en-US" sz="3200" b="1" i="1" dirty="0" err="1">
                <a:latin typeface="Times New Roman" panose="02020603050405020304" pitchFamily="18" charset="0"/>
                <a:ea typeface="Verdana" panose="020B0604030504040204" pitchFamily="34" charset="0"/>
                <a:cs typeface="Times New Roman" panose="02020603050405020304" pitchFamily="18" charset="0"/>
              </a:rPr>
              <a:t>c</a:t>
            </a:r>
            <a:r>
              <a:rPr lang="en-US" sz="3200" b="1" i="1" dirty="0" err="1" smtClean="0">
                <a:latin typeface="Times New Roman" panose="02020603050405020304" pitchFamily="18" charset="0"/>
                <a:ea typeface="Verdana" panose="020B0604030504040204" pitchFamily="34" charset="0"/>
                <a:cs typeface="Times New Roman" panose="02020603050405020304" pitchFamily="18" charset="0"/>
              </a:rPr>
              <a:t>harism</a:t>
            </a:r>
            <a:r>
              <a:rPr lang="en-US" sz="3200" b="1" i="1" dirty="0" smtClean="0">
                <a:latin typeface="Times New Roman" panose="02020603050405020304" pitchFamily="18" charset="0"/>
                <a:ea typeface="Verdana" panose="020B0604030504040204" pitchFamily="34" charset="0"/>
                <a:cs typeface="Times New Roman" panose="02020603050405020304" pitchFamily="18" charset="0"/>
              </a:rPr>
              <a:t> or spirituality of the Order</a:t>
            </a:r>
            <a:endParaRPr lang="en-US" sz="3600"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10" name="Subtitle 2"/>
          <p:cNvSpPr txBox="1">
            <a:spLocks/>
          </p:cNvSpPr>
          <p:nvPr/>
        </p:nvSpPr>
        <p:spPr>
          <a:xfrm>
            <a:off x="-103163" y="0"/>
            <a:ext cx="1082499" cy="24442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6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1</a:t>
            </a:r>
            <a:endParaRPr lang="en-US" sz="199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70125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32" b="70"/>
          <a:stretch/>
        </p:blipFill>
        <p:spPr>
          <a:xfrm>
            <a:off x="-1" y="2051223"/>
            <a:ext cx="9144001" cy="3888258"/>
          </a:xfrm>
          <a:prstGeom prst="rect">
            <a:avLst/>
          </a:prstGeom>
          <a:solidFill>
            <a:srgbClr val="FFFFFF">
              <a:shade val="85000"/>
            </a:srgbClr>
          </a:solidFill>
          <a:ln w="762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1" y="5766486"/>
            <a:ext cx="9144000" cy="1091514"/>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955589"/>
            <a:ext cx="9144000" cy="109563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txBox="1">
            <a:spLocks/>
          </p:cNvSpPr>
          <p:nvPr/>
        </p:nvSpPr>
        <p:spPr>
          <a:xfrm>
            <a:off x="3245709" y="148230"/>
            <a:ext cx="5445210" cy="626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smtClean="0">
                <a:latin typeface="Impact" panose="020B0806030902050204" pitchFamily="34" charset="0"/>
                <a:ea typeface="Verdana" panose="020B0604030504040204" pitchFamily="34" charset="0"/>
                <a:cs typeface="Verdana" panose="020B0604030504040204" pitchFamily="34" charset="0"/>
              </a:rPr>
              <a:t>CHALLENGES</a:t>
            </a:r>
            <a:endParaRPr lang="en-US" sz="5400" dirty="0">
              <a:latin typeface="Impact" panose="020B0806030902050204" pitchFamily="34" charset="0"/>
              <a:ea typeface="Verdana" panose="020B0604030504040204" pitchFamily="34" charset="0"/>
              <a:cs typeface="Verdana" panose="020B0604030504040204" pitchFamily="34" charset="0"/>
            </a:endParaRPr>
          </a:p>
        </p:txBody>
      </p:sp>
      <p:sp>
        <p:nvSpPr>
          <p:cNvPr id="8" name="Subtitle 2"/>
          <p:cNvSpPr txBox="1">
            <a:spLocks/>
          </p:cNvSpPr>
          <p:nvPr/>
        </p:nvSpPr>
        <p:spPr>
          <a:xfrm>
            <a:off x="979337" y="1109362"/>
            <a:ext cx="7583638" cy="642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On Developing the Gift of Searching</a:t>
            </a:r>
            <a:endParaRPr lang="en-US" sz="4000" b="1" i="1"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9" name="Subtitle 2"/>
          <p:cNvSpPr txBox="1">
            <a:spLocks/>
          </p:cNvSpPr>
          <p:nvPr/>
        </p:nvSpPr>
        <p:spPr>
          <a:xfrm>
            <a:off x="190499" y="5836765"/>
            <a:ext cx="8763000" cy="1091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smtClean="0">
                <a:latin typeface="Times New Roman" panose="02020603050405020304" pitchFamily="18" charset="0"/>
                <a:ea typeface="Verdana" panose="020B0604030504040204" pitchFamily="34" charset="0"/>
                <a:cs typeface="Times New Roman" panose="02020603050405020304" pitchFamily="18" charset="0"/>
              </a:rPr>
              <a:t>The need for educational plan to create conditions for a person to develop the gift of searching</a:t>
            </a:r>
            <a:endParaRPr lang="en-US" sz="3600"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10" name="Subtitle 2"/>
          <p:cNvSpPr txBox="1">
            <a:spLocks/>
          </p:cNvSpPr>
          <p:nvPr/>
        </p:nvSpPr>
        <p:spPr>
          <a:xfrm>
            <a:off x="-103163" y="0"/>
            <a:ext cx="1082499" cy="24442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6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2</a:t>
            </a:r>
            <a:endParaRPr lang="en-US" sz="199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5479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875" y="1905794"/>
            <a:ext cx="6572250" cy="4191000"/>
          </a:xfrm>
          <a:prstGeom prst="rect">
            <a:avLst/>
          </a:prstGeom>
          <a:solidFill>
            <a:srgbClr val="FFFFFF">
              <a:shade val="85000"/>
            </a:srgbClr>
          </a:solidFill>
          <a:ln w="762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1" y="5768478"/>
            <a:ext cx="9144000" cy="1091514"/>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955589"/>
            <a:ext cx="9144000" cy="109563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txBox="1">
            <a:spLocks/>
          </p:cNvSpPr>
          <p:nvPr/>
        </p:nvSpPr>
        <p:spPr>
          <a:xfrm>
            <a:off x="3245709" y="148230"/>
            <a:ext cx="5445210" cy="626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smtClean="0">
                <a:latin typeface="Impact" panose="020B0806030902050204" pitchFamily="34" charset="0"/>
                <a:ea typeface="Verdana" panose="020B0604030504040204" pitchFamily="34" charset="0"/>
                <a:cs typeface="Verdana" panose="020B0604030504040204" pitchFamily="34" charset="0"/>
              </a:rPr>
              <a:t>CHALLENGES</a:t>
            </a:r>
            <a:endParaRPr lang="en-US" sz="5400" dirty="0">
              <a:latin typeface="Impact" panose="020B0806030902050204" pitchFamily="34" charset="0"/>
              <a:ea typeface="Verdana" panose="020B0604030504040204" pitchFamily="34" charset="0"/>
              <a:cs typeface="Verdana" panose="020B0604030504040204" pitchFamily="34" charset="0"/>
            </a:endParaRPr>
          </a:p>
        </p:txBody>
      </p:sp>
      <p:sp>
        <p:nvSpPr>
          <p:cNvPr id="8" name="Subtitle 2"/>
          <p:cNvSpPr txBox="1">
            <a:spLocks/>
          </p:cNvSpPr>
          <p:nvPr/>
        </p:nvSpPr>
        <p:spPr>
          <a:xfrm>
            <a:off x="979336" y="1105416"/>
            <a:ext cx="8031313" cy="64255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On the School With Invites Discovering of the Truth</a:t>
            </a:r>
            <a:endParaRPr lang="en-US" sz="3200" b="1" i="1"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9" name="Subtitle 2"/>
          <p:cNvSpPr txBox="1">
            <a:spLocks/>
          </p:cNvSpPr>
          <p:nvPr/>
        </p:nvSpPr>
        <p:spPr>
          <a:xfrm>
            <a:off x="638176" y="5682797"/>
            <a:ext cx="8052743" cy="9514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dirty="0" smtClean="0">
                <a:latin typeface="Times New Roman" panose="02020603050405020304" pitchFamily="18" charset="0"/>
                <a:ea typeface="Verdana" panose="020B0604030504040204" pitchFamily="34" charset="0"/>
                <a:cs typeface="Times New Roman" panose="02020603050405020304" pitchFamily="18" charset="0"/>
              </a:rPr>
              <a:t>An Augustinian school – invites discovering of truth through study and living it out through ethical commitment</a:t>
            </a:r>
            <a:endParaRPr lang="en-US" b="1" i="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10" name="Subtitle 2"/>
          <p:cNvSpPr txBox="1">
            <a:spLocks/>
          </p:cNvSpPr>
          <p:nvPr/>
        </p:nvSpPr>
        <p:spPr>
          <a:xfrm>
            <a:off x="-103163" y="0"/>
            <a:ext cx="1082499" cy="24442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6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3</a:t>
            </a:r>
            <a:endParaRPr lang="en-US" sz="199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Subtitle 2"/>
          <p:cNvSpPr txBox="1">
            <a:spLocks/>
          </p:cNvSpPr>
          <p:nvPr/>
        </p:nvSpPr>
        <p:spPr>
          <a:xfrm>
            <a:off x="6010275" y="6528487"/>
            <a:ext cx="2857500"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a:t>
            </a:r>
            <a:r>
              <a:rPr lang="en-US" sz="1400" b="1" i="1" dirty="0">
                <a:latin typeface="Times New Roman" panose="02020603050405020304" pitchFamily="18" charset="0"/>
                <a:ea typeface="Verdana" panose="020B0604030504040204" pitchFamily="34" charset="0"/>
                <a:cs typeface="Times New Roman" panose="02020603050405020304" pitchFamily="18" charset="0"/>
              </a:rPr>
              <a:t>c</a:t>
            </a: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f. Santiago </a:t>
            </a:r>
            <a:r>
              <a:rPr lang="en-US" sz="1400" b="1" i="1" dirty="0" err="1" smtClean="0">
                <a:latin typeface="Times New Roman" panose="02020603050405020304" pitchFamily="18" charset="0"/>
                <a:ea typeface="Verdana" panose="020B0604030504040204" pitchFamily="34" charset="0"/>
                <a:cs typeface="Times New Roman" panose="02020603050405020304" pitchFamily="18" charset="0"/>
              </a:rPr>
              <a:t>Insunza</a:t>
            </a: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 </a:t>
            </a:r>
            <a:r>
              <a:rPr lang="en-US" sz="1400" b="1" i="1" dirty="0" err="1" smtClean="0">
                <a:latin typeface="Times New Roman" panose="02020603050405020304" pitchFamily="18" charset="0"/>
                <a:ea typeface="Verdana" panose="020B0604030504040204" pitchFamily="34" charset="0"/>
                <a:cs typeface="Times New Roman" panose="02020603050405020304" pitchFamily="18" charset="0"/>
              </a:rPr>
              <a:t>Seco</a:t>
            </a:r>
            <a:r>
              <a:rPr lang="en-US" sz="1400" b="1" i="1" dirty="0" smtClean="0">
                <a:latin typeface="Times New Roman" panose="02020603050405020304" pitchFamily="18" charset="0"/>
                <a:ea typeface="Verdana" panose="020B0604030504040204" pitchFamily="34" charset="0"/>
                <a:cs typeface="Times New Roman" panose="02020603050405020304" pitchFamily="18" charset="0"/>
              </a:rPr>
              <a:t>, OSA)</a:t>
            </a:r>
            <a:endParaRPr lang="en-US" sz="1600" b="1" i="1" dirty="0">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98627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p:nvPr/>
        </p:nvSpPr>
        <p:spPr>
          <a:xfrm>
            <a:off x="3701893" y="3217177"/>
            <a:ext cx="5162783" cy="707886"/>
          </a:xfrm>
          <a:prstGeom prst="rect">
            <a:avLst/>
          </a:prstGeom>
        </p:spPr>
        <p:txBody>
          <a:bodyPr wrap="square">
            <a:spAutoFit/>
          </a:bodyPr>
          <a:lstStyle/>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Augustinian Spirituality &amp; Pedagogy</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p:cNvSpPr/>
          <p:nvPr/>
        </p:nvSpPr>
        <p:spPr>
          <a:xfrm>
            <a:off x="3701894" y="4166864"/>
            <a:ext cx="5442104" cy="1015663"/>
          </a:xfrm>
          <a:prstGeom prst="rect">
            <a:avLst/>
          </a:prstGeom>
        </p:spPr>
        <p:txBody>
          <a:bodyPr wrap="square">
            <a:spAutoFit/>
          </a:bodyPr>
          <a:lstStyle/>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Devotion to Study and </a:t>
            </a:r>
          </a:p>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Pursuit of Wisdom</a:t>
            </a:r>
          </a:p>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Encounter the TRUTH within</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3701892" y="5379048"/>
            <a:ext cx="5232789" cy="1015663"/>
          </a:xfrm>
          <a:prstGeom prst="rect">
            <a:avLst/>
          </a:prstGeom>
        </p:spPr>
        <p:txBody>
          <a:bodyPr wrap="square">
            <a:spAutoFit/>
          </a:bodyPr>
          <a:lstStyle/>
          <a:p>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Pedagogy </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 Love of Knowledge</a:t>
            </a:r>
          </a:p>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 Search for Truth</a:t>
            </a:r>
          </a:p>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Person of Christ – the TRUTH</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0" y="4328422"/>
            <a:ext cx="3701893" cy="702074"/>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936743" y="4421790"/>
            <a:ext cx="2765149" cy="523220"/>
          </a:xfrm>
          <a:prstGeom prst="rect">
            <a:avLst/>
          </a:prstGeom>
        </p:spPr>
        <p:txBody>
          <a:bodyPr wrap="square">
            <a:spAutoFit/>
          </a:bodyPr>
          <a:lstStyle/>
          <a:p>
            <a:r>
              <a:rPr lang="en-US" sz="2800" b="1" dirty="0" smtClean="0">
                <a:latin typeface="Verdana" panose="020B0604030504040204" pitchFamily="34" charset="0"/>
                <a:ea typeface="Verdana" panose="020B0604030504040204" pitchFamily="34" charset="0"/>
                <a:cs typeface="Verdana" panose="020B0604030504040204" pitchFamily="34" charset="0"/>
              </a:rPr>
              <a:t>RE-INFORM</a:t>
            </a:r>
            <a:r>
              <a:rPr lang="en-US" sz="2800" b="1" dirty="0">
                <a:latin typeface="Verdana" panose="020B0604030504040204" pitchFamily="34" charset="0"/>
                <a:ea typeface="Verdana" panose="020B0604030504040204" pitchFamily="34" charset="0"/>
                <a:cs typeface="Verdana" panose="020B0604030504040204" pitchFamily="34" charset="0"/>
              </a:rPr>
              <a:t>:</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 y="-10912"/>
            <a:ext cx="936747" cy="6485853"/>
          </a:xfrm>
          <a:prstGeom prst="rect">
            <a:avLst/>
          </a:prstGeom>
          <a:solidFill>
            <a:srgbClr val="99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p:cNvSpPr/>
          <p:nvPr/>
        </p:nvSpPr>
        <p:spPr>
          <a:xfrm>
            <a:off x="-2" y="3223532"/>
            <a:ext cx="3701895" cy="702074"/>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p:cNvSpPr/>
          <p:nvPr/>
        </p:nvSpPr>
        <p:spPr>
          <a:xfrm>
            <a:off x="866739" y="3323895"/>
            <a:ext cx="1487908" cy="523220"/>
          </a:xfrm>
          <a:prstGeom prst="rect">
            <a:avLst/>
          </a:prstGeom>
        </p:spPr>
        <p:txBody>
          <a:bodyPr wrap="none">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FORM:</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1" y="5516796"/>
            <a:ext cx="3701896" cy="702074"/>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936745" y="5603169"/>
            <a:ext cx="2835154" cy="523220"/>
          </a:xfrm>
          <a:prstGeom prst="rect">
            <a:avLst/>
          </a:prstGeom>
        </p:spPr>
        <p:txBody>
          <a:bodyPr wrap="square">
            <a:spAutoFit/>
          </a:bodyPr>
          <a:lstStyle/>
          <a:p>
            <a:r>
              <a:rPr lang="en-US" sz="2800" b="1" dirty="0" smtClean="0">
                <a:latin typeface="Verdana" panose="020B0604030504040204" pitchFamily="34" charset="0"/>
                <a:ea typeface="Verdana" panose="020B0604030504040204" pitchFamily="34" charset="0"/>
                <a:cs typeface="Verdana" panose="020B0604030504040204" pitchFamily="34" charset="0"/>
              </a:rPr>
              <a:t>TRANSFORM</a:t>
            </a:r>
            <a:r>
              <a:rPr lang="en-US" sz="2800" b="1" dirty="0">
                <a:latin typeface="Verdana" panose="020B0604030504040204" pitchFamily="34" charset="0"/>
                <a:ea typeface="Verdana" panose="020B0604030504040204" pitchFamily="34" charset="0"/>
                <a:cs typeface="Verdana" panose="020B0604030504040204" pitchFamily="34" charset="0"/>
              </a:rPr>
              <a:t>:</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606"/>
          <a:stretch/>
        </p:blipFill>
        <p:spPr>
          <a:xfrm>
            <a:off x="3701895" y="-21592"/>
            <a:ext cx="5442105" cy="2352668"/>
          </a:xfrm>
          <a:prstGeom prst="rect">
            <a:avLst/>
          </a:prstGeom>
        </p:spPr>
      </p:pic>
      <p:sp>
        <p:nvSpPr>
          <p:cNvPr id="2" name="Title 1"/>
          <p:cNvSpPr>
            <a:spLocks noGrp="1"/>
          </p:cNvSpPr>
          <p:nvPr>
            <p:ph type="title"/>
          </p:nvPr>
        </p:nvSpPr>
        <p:spPr>
          <a:xfrm>
            <a:off x="949134" y="2276370"/>
            <a:ext cx="8207256" cy="1028412"/>
          </a:xfrm>
        </p:spPr>
        <p:txBody>
          <a:bodyPr>
            <a:noAutofit/>
          </a:bodyPr>
          <a:lstStyle/>
          <a:p>
            <a:r>
              <a:rPr lang="en-US" dirty="0" smtClean="0">
                <a:solidFill>
                  <a:srgbClr val="FFFF00"/>
                </a:solidFill>
                <a:latin typeface="Impact" panose="020B0806030902050204" pitchFamily="34" charset="0"/>
                <a:ea typeface="Verdana" panose="020B0604030504040204" pitchFamily="34" charset="0"/>
                <a:cs typeface="Times New Roman" panose="02020603050405020304" pitchFamily="18" charset="0"/>
              </a:rPr>
              <a:t>Mandate for Augustinian Educators</a:t>
            </a:r>
            <a:endParaRPr lang="en-US" dirty="0">
              <a:solidFill>
                <a:srgbClr val="FFFF00"/>
              </a:solidFill>
              <a:latin typeface="Impact" panose="020B0806030902050204" pitchFamily="34" charset="0"/>
              <a:ea typeface="Verdana" panose="020B0604030504040204" pitchFamily="34" charset="0"/>
              <a:cs typeface="Times New Roman" panose="02020603050405020304" pitchFamily="18" charset="0"/>
            </a:endParaRPr>
          </a:p>
        </p:txBody>
      </p:sp>
      <p:sp>
        <p:nvSpPr>
          <p:cNvPr id="7" name="Rectangle 6"/>
          <p:cNvSpPr/>
          <p:nvPr/>
        </p:nvSpPr>
        <p:spPr>
          <a:xfrm>
            <a:off x="0" y="6582032"/>
            <a:ext cx="9144000" cy="27596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Rectangle 7"/>
          <p:cNvSpPr/>
          <p:nvPr/>
        </p:nvSpPr>
        <p:spPr>
          <a:xfrm>
            <a:off x="0" y="6474941"/>
            <a:ext cx="9144000" cy="109150"/>
          </a:xfrm>
          <a:prstGeom prst="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9" name="Picture 18"/>
          <p:cNvPicPr/>
          <p:nvPr/>
        </p:nvPicPr>
        <p:blipFill rotWithShape="1">
          <a:blip r:embed="rId3"/>
          <a:srcRect l="8695" t="22261" r="68133" b="44444"/>
          <a:stretch/>
        </p:blipFill>
        <p:spPr bwMode="auto">
          <a:xfrm>
            <a:off x="949622" y="4579"/>
            <a:ext cx="2778028" cy="23264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5783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2826950"/>
            <a:ext cx="3023287" cy="4031049"/>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20712" y="2826950"/>
            <a:ext cx="3023287" cy="4031049"/>
          </a:xfrm>
          <a:prstGeom prst="rect">
            <a:avLst/>
          </a:prstGeom>
        </p:spPr>
      </p:pic>
      <p:sp>
        <p:nvSpPr>
          <p:cNvPr id="4" name="Title 2"/>
          <p:cNvSpPr txBox="1">
            <a:spLocks/>
          </p:cNvSpPr>
          <p:nvPr/>
        </p:nvSpPr>
        <p:spPr>
          <a:xfrm>
            <a:off x="0" y="0"/>
            <a:ext cx="9143999" cy="3072714"/>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i="1" spc="-150" dirty="0" smtClean="0">
                <a:solidFill>
                  <a:srgbClr val="FFFF00"/>
                </a:solidFill>
                <a:latin typeface="Bookman Old Style" panose="02050604050505020204" pitchFamily="18" charset="0"/>
              </a:rPr>
              <a:t>I am the Way,</a:t>
            </a:r>
          </a:p>
          <a:p>
            <a:pPr algn="ctr"/>
            <a:r>
              <a:rPr lang="en-US" sz="5400" b="1" i="1" spc="-150" dirty="0" smtClean="0">
                <a:solidFill>
                  <a:srgbClr val="FFFF00"/>
                </a:solidFill>
                <a:latin typeface="Bookman Old Style" panose="02050604050505020204" pitchFamily="18" charset="0"/>
              </a:rPr>
              <a:t>the Truth and the Life</a:t>
            </a:r>
          </a:p>
        </p:txBody>
      </p:sp>
      <p:sp>
        <p:nvSpPr>
          <p:cNvPr id="6" name="Subtitle 2"/>
          <p:cNvSpPr txBox="1">
            <a:spLocks/>
          </p:cNvSpPr>
          <p:nvPr/>
        </p:nvSpPr>
        <p:spPr>
          <a:xfrm>
            <a:off x="4808901" y="2277467"/>
            <a:ext cx="2681287" cy="329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dirty="0" smtClean="0">
                <a:solidFill>
                  <a:srgbClr val="FFFF00"/>
                </a:solidFill>
                <a:latin typeface="Times New Roman" panose="02020603050405020304" pitchFamily="18" charset="0"/>
                <a:ea typeface="Verdana" panose="020B0604030504040204" pitchFamily="34" charset="0"/>
                <a:cs typeface="Times New Roman" panose="02020603050405020304" pitchFamily="18" charset="0"/>
              </a:rPr>
              <a:t>(</a:t>
            </a:r>
            <a:r>
              <a:rPr lang="en-US" sz="2000" b="1" i="1" dirty="0" err="1" smtClean="0">
                <a:solidFill>
                  <a:srgbClr val="FFFF00"/>
                </a:solidFill>
                <a:latin typeface="Times New Roman" panose="02020603050405020304" pitchFamily="18" charset="0"/>
                <a:ea typeface="Verdana" panose="020B0604030504040204" pitchFamily="34" charset="0"/>
                <a:cs typeface="Times New Roman" panose="02020603050405020304" pitchFamily="18" charset="0"/>
              </a:rPr>
              <a:t>Jn</a:t>
            </a:r>
            <a:r>
              <a:rPr lang="en-US" sz="2000" b="1" i="1" dirty="0" smtClean="0">
                <a:solidFill>
                  <a:srgbClr val="FFFF00"/>
                </a:solidFill>
                <a:latin typeface="Times New Roman" panose="02020603050405020304" pitchFamily="18" charset="0"/>
                <a:ea typeface="Verdana" panose="020B0604030504040204" pitchFamily="34" charset="0"/>
                <a:cs typeface="Times New Roman" panose="02020603050405020304" pitchFamily="18" charset="0"/>
              </a:rPr>
              <a:t> 14:6)</a:t>
            </a:r>
            <a:endParaRPr lang="en-US" sz="2400" b="1" i="1" dirty="0">
              <a:solidFill>
                <a:srgbClr val="FFFF00"/>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94453" y="3070410"/>
            <a:ext cx="3155092" cy="3787589"/>
          </a:xfrm>
          <a:prstGeom prst="rect">
            <a:avLst/>
          </a:prstGeom>
        </p:spPr>
      </p:pic>
    </p:spTree>
    <p:extLst>
      <p:ext uri="{BB962C8B-B14F-4D97-AF65-F5344CB8AC3E}">
        <p14:creationId xmlns:p14="http://schemas.microsoft.com/office/powerpoint/2010/main" val="102751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Users\AP BATAYOLA\Desktop\14591684_446084365758916_9175976423314888358_n.jpg"/>
          <p:cNvPicPr/>
          <p:nvPr/>
        </p:nvPicPr>
        <p:blipFill>
          <a:blip r:embed="rId2">
            <a:extLst>
              <a:ext uri="{28A0092B-C50C-407E-A947-70E740481C1C}">
                <a14:useLocalDpi xmlns:a14="http://schemas.microsoft.com/office/drawing/2010/main" val="0"/>
              </a:ext>
            </a:extLst>
          </a:blip>
          <a:srcRect/>
          <a:stretch>
            <a:fillRect/>
          </a:stretch>
        </p:blipFill>
        <p:spPr bwMode="auto">
          <a:xfrm>
            <a:off x="1" y="1120463"/>
            <a:ext cx="9143999" cy="5737537"/>
          </a:xfrm>
          <a:prstGeom prst="rect">
            <a:avLst/>
          </a:prstGeom>
          <a:noFill/>
          <a:ln>
            <a:noFill/>
          </a:ln>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709" b="24906"/>
          <a:stretch/>
        </p:blipFill>
        <p:spPr bwMode="auto">
          <a:xfrm>
            <a:off x="1" y="12878"/>
            <a:ext cx="9144000" cy="126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971245"/>
            <a:ext cx="9143999" cy="188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072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r="10428"/>
          <a:stretch/>
        </p:blipFill>
        <p:spPr>
          <a:xfrm>
            <a:off x="0" y="0"/>
            <a:ext cx="9143999" cy="6858000"/>
          </a:xfrm>
          <a:prstGeom prst="rect">
            <a:avLst/>
          </a:prstGeom>
          <a:blipFill dpi="0" rotWithShape="1">
            <a:blip r:embed="rId3">
              <a:alphaModFix amt="82000"/>
              <a:duotone>
                <a:prstClr val="black"/>
                <a:schemeClr val="accent5">
                  <a:tint val="45000"/>
                  <a:satMod val="400000"/>
                </a:schemeClr>
              </a:duotone>
            </a:blip>
            <a:srcRect/>
            <a:stretch>
              <a:fillRect/>
            </a:stretch>
          </a:blipFill>
        </p:spPr>
      </p:pic>
      <p:sp>
        <p:nvSpPr>
          <p:cNvPr id="20" name="Oval 19"/>
          <p:cNvSpPr/>
          <p:nvPr/>
        </p:nvSpPr>
        <p:spPr>
          <a:xfrm>
            <a:off x="1857375" y="752475"/>
            <a:ext cx="5438775" cy="54387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85925" y="581025"/>
            <a:ext cx="5781675" cy="5781675"/>
          </a:xfrm>
          <a:prstGeom prst="ellipse">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p:cNvSpPr txBox="1">
            <a:spLocks/>
          </p:cNvSpPr>
          <p:nvPr/>
        </p:nvSpPr>
        <p:spPr>
          <a:xfrm>
            <a:off x="1857375" y="2406935"/>
            <a:ext cx="5438776" cy="2015553"/>
          </a:xfrm>
          <a:prstGeom prst="rect">
            <a:avLst/>
          </a:prstGeom>
        </p:spPr>
        <p:txBody>
          <a:bodyPr>
            <a:noAutofit/>
          </a:bodyPr>
          <a:lst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800" b="1" i="1" spc="-150" dirty="0" smtClean="0">
                <a:solidFill>
                  <a:srgbClr val="FF0000"/>
                </a:solidFill>
                <a:latin typeface="Bookman Old Style" panose="02050604050505020204" pitchFamily="18" charset="0"/>
              </a:rPr>
              <a:t>Questions</a:t>
            </a:r>
          </a:p>
          <a:p>
            <a:pPr algn="ctr"/>
            <a:r>
              <a:rPr lang="en-US" sz="4800" b="1" i="1" spc="-150" dirty="0" smtClean="0">
                <a:solidFill>
                  <a:srgbClr val="FF0000"/>
                </a:solidFill>
                <a:latin typeface="Bookman Old Style" panose="02050604050505020204" pitchFamily="18" charset="0"/>
              </a:rPr>
              <a:t>for</a:t>
            </a:r>
          </a:p>
          <a:p>
            <a:pPr algn="ctr"/>
            <a:r>
              <a:rPr lang="en-US" sz="4800" b="1" i="1" spc="-150" dirty="0" smtClean="0">
                <a:solidFill>
                  <a:srgbClr val="FF0000"/>
                </a:solidFill>
                <a:latin typeface="Bookman Old Style" panose="02050604050505020204" pitchFamily="18" charset="0"/>
              </a:rPr>
              <a:t>Reflection</a:t>
            </a:r>
            <a:endParaRPr lang="en-US" sz="4800" b="1" i="1" spc="-150"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25408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Rectangle 4"/>
          <p:cNvSpPr/>
          <p:nvPr/>
        </p:nvSpPr>
        <p:spPr>
          <a:xfrm>
            <a:off x="433127" y="3732693"/>
            <a:ext cx="8192545" cy="2077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2900" y="3680859"/>
            <a:ext cx="8372998" cy="21815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34" t="24678" r="234" b="29383"/>
          <a:stretch/>
        </p:blipFill>
        <p:spPr>
          <a:xfrm>
            <a:off x="0" y="0"/>
            <a:ext cx="9144000" cy="3150395"/>
          </a:xfrm>
          <a:prstGeom prst="rect">
            <a:avLst/>
          </a:prstGeom>
        </p:spPr>
      </p:pic>
      <p:sp>
        <p:nvSpPr>
          <p:cNvPr id="2" name="Text Placeholder 1"/>
          <p:cNvSpPr>
            <a:spLocks noGrp="1"/>
          </p:cNvSpPr>
          <p:nvPr>
            <p:ph type="body" sz="quarter" idx="13"/>
          </p:nvPr>
        </p:nvSpPr>
        <p:spPr>
          <a:xfrm>
            <a:off x="433127" y="3977573"/>
            <a:ext cx="8105775" cy="1588127"/>
          </a:xfrm>
        </p:spPr>
        <p:txBody>
          <a:bodyPr/>
          <a:lstStyle/>
          <a:p>
            <a:r>
              <a:rPr lang="en-US" sz="3600" b="1" i="1" dirty="0" smtClean="0">
                <a:solidFill>
                  <a:srgbClr val="FFFF00"/>
                </a:solidFill>
              </a:rPr>
              <a:t>“Greatest esteem for educational apostolate and consider it as one of the special mission of our Order”</a:t>
            </a:r>
            <a:endParaRPr lang="en-US" sz="3600" b="1" i="1" dirty="0">
              <a:solidFill>
                <a:srgbClr val="FFFF00"/>
              </a:solidFill>
            </a:endParaRPr>
          </a:p>
        </p:txBody>
      </p:sp>
      <p:sp>
        <p:nvSpPr>
          <p:cNvPr id="3" name="Text Placeholder 2"/>
          <p:cNvSpPr>
            <a:spLocks noGrp="1"/>
          </p:cNvSpPr>
          <p:nvPr>
            <p:ph type="body" sz="quarter" idx="14"/>
          </p:nvPr>
        </p:nvSpPr>
        <p:spPr>
          <a:xfrm>
            <a:off x="3978401" y="6076116"/>
            <a:ext cx="4737497" cy="480131"/>
          </a:xfrm>
        </p:spPr>
        <p:txBody>
          <a:bodyPr/>
          <a:lstStyle/>
          <a:p>
            <a:r>
              <a:rPr lang="en-US" sz="2800" b="0" i="1" dirty="0" err="1" smtClean="0">
                <a:solidFill>
                  <a:schemeClr val="tx1"/>
                </a:solidFill>
              </a:rPr>
              <a:t>Const</a:t>
            </a:r>
            <a:r>
              <a:rPr lang="en-US" sz="2400" b="0" i="1" dirty="0" smtClean="0">
                <a:solidFill>
                  <a:schemeClr val="tx1"/>
                </a:solidFill>
              </a:rPr>
              <a:t> 161</a:t>
            </a:r>
            <a:endParaRPr lang="en-US" sz="2400" b="0" i="1" dirty="0">
              <a:solidFill>
                <a:schemeClr val="tx1"/>
              </a:solidFill>
            </a:endParaRPr>
          </a:p>
        </p:txBody>
      </p:sp>
    </p:spTree>
    <p:extLst>
      <p:ext uri="{BB962C8B-B14F-4D97-AF65-F5344CB8AC3E}">
        <p14:creationId xmlns:p14="http://schemas.microsoft.com/office/powerpoint/2010/main" val="3065826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0" name="Rectangle 19"/>
          <p:cNvSpPr/>
          <p:nvPr/>
        </p:nvSpPr>
        <p:spPr>
          <a:xfrm>
            <a:off x="-1" y="0"/>
            <a:ext cx="1275113" cy="6858000"/>
          </a:xfrm>
          <a:prstGeom prst="rect">
            <a:avLst/>
          </a:prstGeom>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1" name="Subtitle 2"/>
          <p:cNvSpPr txBox="1">
            <a:spLocks/>
          </p:cNvSpPr>
          <p:nvPr/>
        </p:nvSpPr>
        <p:spPr>
          <a:xfrm>
            <a:off x="-8708" y="1946182"/>
            <a:ext cx="1275113" cy="3866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900" b="1" spc="50" dirty="0" smtClean="0">
                <a:ln w="0"/>
                <a:solidFill>
                  <a:sysClr val="windowText" lastClr="000000"/>
                </a:solidFill>
                <a:effectLst>
                  <a:innerShdw blurRad="63500" dist="50800" dir="13500000">
                    <a:srgbClr val="000000">
                      <a:alpha val="50000"/>
                    </a:srgbClr>
                  </a:innerShdw>
                </a:effectLst>
                <a:latin typeface="Times New Roman" panose="02020603050405020304" pitchFamily="18" charset="0"/>
                <a:ea typeface="Verdana" panose="020B0604030504040204" pitchFamily="34" charset="0"/>
                <a:cs typeface="Times New Roman" panose="02020603050405020304" pitchFamily="18" charset="0"/>
              </a:rPr>
              <a:t>?</a:t>
            </a:r>
            <a:endParaRPr lang="en-US" sz="28700" b="1" spc="50" dirty="0">
              <a:ln w="0"/>
              <a:solidFill>
                <a:sysClr val="windowText" lastClr="000000"/>
              </a:solidFill>
              <a:effectLst>
                <a:innerShdw blurRad="63500" dist="50800" dir="13500000">
                  <a:srgbClr val="000000">
                    <a:alpha val="50000"/>
                  </a:srgbClr>
                </a:innerShdw>
              </a:effectLst>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19" name="Picture 18"/>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9524" b="89796" l="545" r="99728"/>
                    </a14:imgEffect>
                  </a14:imgLayer>
                </a14:imgProps>
              </a:ext>
              <a:ext uri="{28A0092B-C50C-407E-A947-70E740481C1C}">
                <a14:useLocalDpi xmlns:a14="http://schemas.microsoft.com/office/drawing/2010/main" val="0"/>
              </a:ext>
            </a:extLst>
          </a:blip>
          <a:stretch>
            <a:fillRect/>
          </a:stretch>
        </p:blipFill>
        <p:spPr>
          <a:xfrm rot="10800000" flipH="1">
            <a:off x="1497444" y="-147421"/>
            <a:ext cx="5921829" cy="1593444"/>
          </a:xfrm>
          <a:prstGeom prst="rect">
            <a:avLst/>
          </a:prstGeom>
          <a:effectLst>
            <a:outerShdw blurRad="50800" dist="38100" dir="5400000" algn="t" rotWithShape="0">
              <a:prstClr val="black">
                <a:alpha val="40000"/>
              </a:prstClr>
            </a:outerShdw>
          </a:effectLst>
        </p:spPr>
      </p:pic>
      <p:sp>
        <p:nvSpPr>
          <p:cNvPr id="15" name="Rectangle 14"/>
          <p:cNvSpPr/>
          <p:nvPr/>
        </p:nvSpPr>
        <p:spPr>
          <a:xfrm>
            <a:off x="1283819" y="2857668"/>
            <a:ext cx="7860181" cy="1906376"/>
          </a:xfrm>
          <a:prstGeom prst="rect">
            <a:avLst/>
          </a:prstGeom>
          <a:solidFill>
            <a:schemeClr val="tx1"/>
          </a:solidFill>
          <a:ln w="57150">
            <a:no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28575">
                <a:solidFill>
                  <a:schemeClr val="tx1"/>
                </a:solidFill>
              </a:ln>
            </a:endParaRPr>
          </a:p>
        </p:txBody>
      </p:sp>
      <p:sp>
        <p:nvSpPr>
          <p:cNvPr id="8" name="Title 2"/>
          <p:cNvSpPr txBox="1">
            <a:spLocks/>
          </p:cNvSpPr>
          <p:nvPr/>
        </p:nvSpPr>
        <p:spPr>
          <a:xfrm>
            <a:off x="2127879" y="259164"/>
            <a:ext cx="4249721" cy="686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n w="12700">
                  <a:noFill/>
                </a:ln>
                <a:latin typeface="Impact" panose="020B0806030902050204" pitchFamily="34" charset="0"/>
              </a:rPr>
              <a:t>Questions for Reflection</a:t>
            </a:r>
            <a:endParaRPr lang="en-US" sz="3200" dirty="0">
              <a:ln w="12700">
                <a:noFill/>
              </a:ln>
              <a:latin typeface="Impact" panose="020B0806030902050204" pitchFamily="34" charset="0"/>
            </a:endParaRPr>
          </a:p>
        </p:txBody>
      </p:sp>
      <p:sp>
        <p:nvSpPr>
          <p:cNvPr id="9" name="Rectangle 8"/>
          <p:cNvSpPr/>
          <p:nvPr/>
        </p:nvSpPr>
        <p:spPr>
          <a:xfrm>
            <a:off x="1283819" y="1187929"/>
            <a:ext cx="7860181" cy="1355430"/>
          </a:xfrm>
          <a:prstGeom prst="rect">
            <a:avLst/>
          </a:prstGeom>
          <a:solidFill>
            <a:schemeClr val="tx1"/>
          </a:solidFill>
          <a:ln w="57150">
            <a:no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28575">
                <a:solidFill>
                  <a:schemeClr val="tx1"/>
                </a:solidFill>
              </a:ln>
            </a:endParaRPr>
          </a:p>
        </p:txBody>
      </p:sp>
      <p:sp>
        <p:nvSpPr>
          <p:cNvPr id="10" name="Title 2"/>
          <p:cNvSpPr txBox="1">
            <a:spLocks/>
          </p:cNvSpPr>
          <p:nvPr/>
        </p:nvSpPr>
        <p:spPr>
          <a:xfrm>
            <a:off x="2143738" y="1466581"/>
            <a:ext cx="6851151" cy="686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Considering the culture of the youth and one’s country, what elements of an Augustinian spirituality you consider a challenge in the works of education?</a:t>
            </a:r>
            <a:endParaRPr lang="en-US" sz="2000" b="1" dirty="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itle 2"/>
          <p:cNvSpPr txBox="1">
            <a:spLocks/>
          </p:cNvSpPr>
          <p:nvPr/>
        </p:nvSpPr>
        <p:spPr>
          <a:xfrm>
            <a:off x="2143738" y="3452582"/>
            <a:ext cx="6851152" cy="686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dirty="0"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What can you as consider a great challenge for educational centers related to the becoming of our Augustinian schools that invites discovery of truth?</a:t>
            </a:r>
            <a:endParaRPr lang="en-US" sz="2000" b="1" dirty="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1266405" y="5039517"/>
            <a:ext cx="7877595" cy="1713621"/>
          </a:xfrm>
          <a:prstGeom prst="rect">
            <a:avLst/>
          </a:prstGeom>
          <a:solidFill>
            <a:schemeClr val="tx1"/>
          </a:solidFill>
          <a:ln w="57150">
            <a:no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28575">
                <a:solidFill>
                  <a:schemeClr val="tx1"/>
                </a:solidFill>
              </a:ln>
            </a:endParaRPr>
          </a:p>
        </p:txBody>
      </p:sp>
      <p:sp>
        <p:nvSpPr>
          <p:cNvPr id="14" name="Title 2"/>
          <p:cNvSpPr txBox="1">
            <a:spLocks/>
          </p:cNvSpPr>
          <p:nvPr/>
        </p:nvSpPr>
        <p:spPr>
          <a:xfrm>
            <a:off x="2143738" y="5073295"/>
            <a:ext cx="6916371" cy="1636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The Augustinian’s </a:t>
            </a:r>
            <a:r>
              <a:rPr lang="en-US" sz="2400" b="1" i="1" dirty="0" smtClean="0">
                <a:ln w="12700">
                  <a:noFill/>
                </a:ln>
                <a:solidFill>
                  <a:srgbClr val="FFFF00"/>
                </a:solidFill>
                <a:latin typeface="Times New Roman" panose="02020603050405020304" pitchFamily="18" charset="0"/>
                <a:ea typeface="Verdana" panose="020B0604030504040204" pitchFamily="34" charset="0"/>
                <a:cs typeface="Times New Roman" panose="02020603050405020304" pitchFamily="18" charset="0"/>
              </a:rPr>
              <a:t>devotion to study and the pursuit of wisdom are the intellectual dimension of our spirituality</a:t>
            </a:r>
            <a:r>
              <a:rPr lang="en-US" sz="2000" b="1" dirty="0"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en-US" sz="1800" b="1" dirty="0"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What educational program or plan would you craft to </a:t>
            </a:r>
            <a:r>
              <a:rPr lang="en-US" sz="1800" b="1" dirty="0" err="1"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creat</a:t>
            </a:r>
            <a:r>
              <a:rPr lang="en-US" sz="1800" b="1" dirty="0" smtClean="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rPr>
              <a:t> the conditions for a person to develop the gift of searching?</a:t>
            </a:r>
            <a:endParaRPr lang="en-US" sz="1800" b="1" dirty="0">
              <a:ln w="12700">
                <a:noFill/>
              </a:ln>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itle 2"/>
          <p:cNvSpPr txBox="1">
            <a:spLocks/>
          </p:cNvSpPr>
          <p:nvPr/>
        </p:nvSpPr>
        <p:spPr>
          <a:xfrm>
            <a:off x="1275114" y="1187929"/>
            <a:ext cx="877331" cy="145151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FF00"/>
                </a:solidFill>
                <a:effectLst>
                  <a:outerShdw blurRad="38100" dist="38100" dir="2700000" algn="tl">
                    <a:srgbClr val="000000">
                      <a:alpha val="43137"/>
                    </a:srgbClr>
                  </a:outerShdw>
                </a:effectLst>
                <a:latin typeface="Impact" panose="020B0806030902050204" pitchFamily="34" charset="0"/>
              </a:rPr>
              <a:t>1</a:t>
            </a:r>
            <a:endParaRPr lang="en-US" sz="9600"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
        <p:nvSpPr>
          <p:cNvPr id="17" name="Title 2"/>
          <p:cNvSpPr txBox="1">
            <a:spLocks/>
          </p:cNvSpPr>
          <p:nvPr/>
        </p:nvSpPr>
        <p:spPr>
          <a:xfrm>
            <a:off x="1266408" y="3133141"/>
            <a:ext cx="877331" cy="1451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FF00"/>
                </a:solidFill>
                <a:effectLst>
                  <a:outerShdw blurRad="38100" dist="38100" dir="2700000" algn="tl">
                    <a:srgbClr val="000000">
                      <a:alpha val="43137"/>
                    </a:srgbClr>
                  </a:outerShdw>
                </a:effectLst>
                <a:latin typeface="Impact" panose="020B0806030902050204" pitchFamily="34" charset="0"/>
              </a:rPr>
              <a:t>2</a:t>
            </a:r>
            <a:endParaRPr lang="en-US" sz="9600"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
        <p:nvSpPr>
          <p:cNvPr id="18" name="Title 2"/>
          <p:cNvSpPr txBox="1">
            <a:spLocks/>
          </p:cNvSpPr>
          <p:nvPr/>
        </p:nvSpPr>
        <p:spPr>
          <a:xfrm>
            <a:off x="1266407" y="5125691"/>
            <a:ext cx="877331" cy="1531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FF00"/>
                </a:solidFill>
                <a:effectLst>
                  <a:outerShdw blurRad="38100" dist="38100" dir="2700000" algn="tl">
                    <a:srgbClr val="000000">
                      <a:alpha val="43137"/>
                    </a:srgbClr>
                  </a:outerShdw>
                </a:effectLst>
                <a:latin typeface="Impact" panose="020B0806030902050204" pitchFamily="34" charset="0"/>
              </a:rPr>
              <a:t>3</a:t>
            </a:r>
            <a:endParaRPr lang="en-US" sz="9600"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0276311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a:xfrm>
            <a:off x="0" y="4486276"/>
            <a:ext cx="9144000" cy="237172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Slide Number Placeholder 5"/>
          <p:cNvSpPr>
            <a:spLocks noGrp="1"/>
          </p:cNvSpPr>
          <p:nvPr>
            <p:ph type="sldNum" sz="quarter" idx="4"/>
          </p:nvPr>
        </p:nvSpPr>
        <p:spPr/>
        <p:txBody>
          <a:bodyPr/>
          <a:lstStyle/>
          <a:p>
            <a:fld id="{4997E989-D798-4C62-8E93-3D2D613C2488}" type="slidenum">
              <a:rPr lang="en-US" smtClean="0"/>
              <a:pPr/>
              <a:t>5</a:t>
            </a:fld>
            <a:endParaRPr lang="en-US"/>
          </a:p>
        </p:txBody>
      </p:sp>
      <p:sp>
        <p:nvSpPr>
          <p:cNvPr id="8" name="Title 1"/>
          <p:cNvSpPr txBox="1">
            <a:spLocks/>
          </p:cNvSpPr>
          <p:nvPr/>
        </p:nvSpPr>
        <p:spPr>
          <a:xfrm>
            <a:off x="642936" y="4733927"/>
            <a:ext cx="7820025" cy="1246171"/>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lnSpc>
                <a:spcPct val="100000"/>
              </a:lnSpc>
            </a:pPr>
            <a:r>
              <a:rPr lang="en-US" sz="3200" i="1" spc="0" dirty="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“to strengthen the Augustinian culture and spirituality in our schools”</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9942" b="24086"/>
          <a:stretch/>
        </p:blipFill>
        <p:spPr>
          <a:xfrm>
            <a:off x="-1" y="-38100"/>
            <a:ext cx="9143999" cy="4524376"/>
          </a:xfrm>
          <a:prstGeom prst="rect">
            <a:avLst/>
          </a:prstGeom>
        </p:spPr>
      </p:pic>
      <p:sp>
        <p:nvSpPr>
          <p:cNvPr id="18" name="Rectangle 17"/>
          <p:cNvSpPr/>
          <p:nvPr/>
        </p:nvSpPr>
        <p:spPr>
          <a:xfrm>
            <a:off x="123825" y="152400"/>
            <a:ext cx="8858249" cy="408622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8125" y="266700"/>
            <a:ext cx="8639175" cy="383857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88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13" t="8386" r="15972" b="5182"/>
          <a:stretch/>
        </p:blipFill>
        <p:spPr>
          <a:xfrm>
            <a:off x="0" y="0"/>
            <a:ext cx="9144000" cy="6858000"/>
          </a:xfrm>
          <a:prstGeom prst="rect">
            <a:avLst/>
          </a:prstGeom>
        </p:spPr>
      </p:pic>
      <p:sp>
        <p:nvSpPr>
          <p:cNvPr id="5" name="Rectangle 4"/>
          <p:cNvSpPr/>
          <p:nvPr/>
        </p:nvSpPr>
        <p:spPr>
          <a:xfrm>
            <a:off x="483842" y="5676054"/>
            <a:ext cx="8192545" cy="8583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a:off x="393615" y="5624221"/>
            <a:ext cx="8372998" cy="983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a:xfrm>
            <a:off x="483842" y="5820273"/>
            <a:ext cx="8105775" cy="590931"/>
          </a:xfrm>
        </p:spPr>
        <p:txBody>
          <a:bodyPr/>
          <a:lstStyle/>
          <a:p>
            <a:r>
              <a:rPr lang="en-US" sz="3600" b="1" i="1" dirty="0" smtClean="0">
                <a:solidFill>
                  <a:srgbClr val="FFFF00"/>
                </a:solidFill>
              </a:rPr>
              <a:t>Passion to Speak about Spirituality</a:t>
            </a:r>
            <a:endParaRPr lang="en-US" sz="3600" b="1" i="1" dirty="0">
              <a:solidFill>
                <a:srgbClr val="FFFF00"/>
              </a:solidFill>
            </a:endParaRPr>
          </a:p>
        </p:txBody>
      </p:sp>
    </p:spTree>
    <p:extLst>
      <p:ext uri="{BB962C8B-B14F-4D97-AF65-F5344CB8AC3E}">
        <p14:creationId xmlns:p14="http://schemas.microsoft.com/office/powerpoint/2010/main" val="3624522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4" name="Rectangle 13"/>
          <p:cNvSpPr/>
          <p:nvPr/>
        </p:nvSpPr>
        <p:spPr>
          <a:xfrm>
            <a:off x="1" y="5033318"/>
            <a:ext cx="9143999" cy="18246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3999" cy="1499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p:cNvSpPr txBox="1">
            <a:spLocks/>
          </p:cNvSpPr>
          <p:nvPr/>
        </p:nvSpPr>
        <p:spPr>
          <a:xfrm>
            <a:off x="95250" y="5155758"/>
            <a:ext cx="8949896" cy="103257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600" i="1" dirty="0" smtClean="0">
                <a:solidFill>
                  <a:schemeClr val="tx1"/>
                </a:solidFill>
              </a:rPr>
              <a:t>“The love of knowledge and truth should invite us to continue learning. The love of others should compel us to teach.” </a:t>
            </a:r>
            <a:endParaRPr lang="en-US" sz="3600" i="1" dirty="0">
              <a:solidFill>
                <a:schemeClr val="tx1"/>
              </a:solidFill>
            </a:endParaRPr>
          </a:p>
        </p:txBody>
      </p:sp>
      <p:sp>
        <p:nvSpPr>
          <p:cNvPr id="13" name="Text Placeholder 1"/>
          <p:cNvSpPr txBox="1">
            <a:spLocks/>
          </p:cNvSpPr>
          <p:nvPr/>
        </p:nvSpPr>
        <p:spPr>
          <a:xfrm>
            <a:off x="0" y="109800"/>
            <a:ext cx="9143999" cy="547426"/>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000" i="1" dirty="0" smtClean="0">
                <a:solidFill>
                  <a:schemeClr val="bg1"/>
                </a:solidFill>
              </a:rPr>
              <a:t>Augustinian Pedagogy:</a:t>
            </a:r>
            <a:endParaRPr lang="en-US" sz="3000" i="1" dirty="0">
              <a:solidFill>
                <a:schemeClr val="bg1"/>
              </a:solidFill>
            </a:endParaRPr>
          </a:p>
        </p:txBody>
      </p:sp>
      <p:sp>
        <p:nvSpPr>
          <p:cNvPr id="15" name="Text Placeholder 1"/>
          <p:cNvSpPr txBox="1">
            <a:spLocks/>
          </p:cNvSpPr>
          <p:nvPr/>
        </p:nvSpPr>
        <p:spPr>
          <a:xfrm>
            <a:off x="95250" y="608352"/>
            <a:ext cx="9143999" cy="51861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b="0" i="1" spc="-150" dirty="0" smtClean="0">
                <a:solidFill>
                  <a:srgbClr val="FFFF00"/>
                </a:solidFill>
                <a:latin typeface="Minion Pro" panose="02040503050201020203" pitchFamily="18" charset="0"/>
              </a:rPr>
              <a:t>A Passion for Education</a:t>
            </a:r>
            <a:endParaRPr lang="en-US" sz="5400" b="0" i="1" spc="-150" dirty="0">
              <a:solidFill>
                <a:srgbClr val="FFFF00"/>
              </a:solidFill>
              <a:latin typeface="Minion Pro" panose="02040503050201020203"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081"/>
          <a:stretch/>
        </p:blipFill>
        <p:spPr>
          <a:xfrm>
            <a:off x="4217774" y="1499286"/>
            <a:ext cx="4926225" cy="353403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133" r="17760"/>
          <a:stretch/>
        </p:blipFill>
        <p:spPr>
          <a:xfrm>
            <a:off x="0" y="1499286"/>
            <a:ext cx="4217774" cy="3534032"/>
          </a:xfrm>
          <a:prstGeom prst="rect">
            <a:avLst/>
          </a:prstGeom>
        </p:spPr>
      </p:pic>
    </p:spTree>
    <p:extLst>
      <p:ext uri="{BB962C8B-B14F-4D97-AF65-F5344CB8AC3E}">
        <p14:creationId xmlns:p14="http://schemas.microsoft.com/office/powerpoint/2010/main" val="773978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fld id="{5AE1514C-5E56-4738-A1FF-4B1CFD2A3E36}" type="slidenum">
              <a:rPr lang="en-US" smtClean="0"/>
              <a:pPr/>
              <a:t>8</a:t>
            </a:fld>
            <a:endParaRPr lang="en-US"/>
          </a:p>
        </p:txBody>
      </p:sp>
      <p:sp>
        <p:nvSpPr>
          <p:cNvPr id="18" name="Text Placeholder 17"/>
          <p:cNvSpPr>
            <a:spLocks noGrp="1"/>
          </p:cNvSpPr>
          <p:nvPr>
            <p:ph type="body" sz="quarter" idx="4294967295"/>
          </p:nvPr>
        </p:nvSpPr>
        <p:spPr>
          <a:xfrm>
            <a:off x="518983" y="1078214"/>
            <a:ext cx="4190227" cy="4708981"/>
          </a:xfrm>
        </p:spPr>
        <p:txBody>
          <a:bodyPr/>
          <a:lstStyle/>
          <a:p>
            <a:pPr algn="ctr">
              <a:lnSpc>
                <a:spcPct val="100000"/>
              </a:lnSpc>
              <a:spcBef>
                <a:spcPts val="0"/>
              </a:spcBef>
            </a:pPr>
            <a:r>
              <a:rPr lang="en-US" sz="4000" b="1" i="1" dirty="0" smtClean="0">
                <a:solidFill>
                  <a:schemeClr val="tx1"/>
                </a:solidFill>
                <a:latin typeface="Bookman Old Style" panose="02050604050505020204" pitchFamily="18" charset="0"/>
              </a:rPr>
              <a:t>Passion </a:t>
            </a:r>
            <a:r>
              <a:rPr lang="en-US" sz="4000" b="1" i="1" dirty="0">
                <a:solidFill>
                  <a:schemeClr val="tx1"/>
                </a:solidFill>
                <a:latin typeface="Bookman Old Style" panose="02050604050505020204" pitchFamily="18" charset="0"/>
              </a:rPr>
              <a:t>for </a:t>
            </a:r>
          </a:p>
          <a:p>
            <a:pPr algn="ctr">
              <a:lnSpc>
                <a:spcPct val="100000"/>
              </a:lnSpc>
              <a:spcBef>
                <a:spcPts val="0"/>
              </a:spcBef>
            </a:pPr>
            <a:r>
              <a:rPr lang="en-US" sz="4000" b="1" i="1" dirty="0" smtClean="0">
                <a:solidFill>
                  <a:schemeClr val="tx1"/>
                </a:solidFill>
                <a:latin typeface="Bookman Old Style" panose="02050604050505020204" pitchFamily="18" charset="0"/>
              </a:rPr>
              <a:t>Augustinian Spirituality</a:t>
            </a:r>
            <a:endParaRPr lang="en-US" sz="4000" i="1" dirty="0" smtClean="0">
              <a:solidFill>
                <a:schemeClr val="tx1"/>
              </a:solidFill>
              <a:latin typeface="Bookman Old Style" panose="02050604050505020204" pitchFamily="18" charset="0"/>
            </a:endParaRPr>
          </a:p>
          <a:p>
            <a:pPr algn="ctr">
              <a:lnSpc>
                <a:spcPct val="100000"/>
              </a:lnSpc>
              <a:spcBef>
                <a:spcPts val="0"/>
              </a:spcBef>
            </a:pPr>
            <a:endParaRPr lang="en-US" sz="2000" b="1" i="1" dirty="0">
              <a:solidFill>
                <a:schemeClr val="tx1"/>
              </a:solidFill>
              <a:latin typeface="Bookman Old Style" panose="02050604050505020204" pitchFamily="18" charset="0"/>
            </a:endParaRPr>
          </a:p>
          <a:p>
            <a:pPr algn="ctr">
              <a:lnSpc>
                <a:spcPct val="100000"/>
              </a:lnSpc>
              <a:spcBef>
                <a:spcPts val="0"/>
              </a:spcBef>
            </a:pPr>
            <a:r>
              <a:rPr lang="en-US" sz="4000" b="1" i="1" dirty="0" smtClean="0">
                <a:solidFill>
                  <a:schemeClr val="tx1"/>
                </a:solidFill>
                <a:latin typeface="Bookman Old Style" panose="02050604050505020204" pitchFamily="18" charset="0"/>
              </a:rPr>
              <a:t>The Love of Knowledge</a:t>
            </a:r>
          </a:p>
          <a:p>
            <a:pPr algn="ctr">
              <a:lnSpc>
                <a:spcPct val="100000"/>
              </a:lnSpc>
              <a:spcBef>
                <a:spcPts val="0"/>
              </a:spcBef>
            </a:pPr>
            <a:r>
              <a:rPr lang="en-US" sz="4000" b="1" i="1" dirty="0" smtClean="0">
                <a:solidFill>
                  <a:schemeClr val="tx1"/>
                </a:solidFill>
                <a:latin typeface="Bookman Old Style" panose="02050604050505020204" pitchFamily="18" charset="0"/>
              </a:rPr>
              <a:t>and Search </a:t>
            </a:r>
          </a:p>
          <a:p>
            <a:pPr algn="ctr">
              <a:lnSpc>
                <a:spcPct val="100000"/>
              </a:lnSpc>
              <a:spcBef>
                <a:spcPts val="0"/>
              </a:spcBef>
            </a:pPr>
            <a:r>
              <a:rPr lang="en-US" sz="4000" b="1" i="1" dirty="0" smtClean="0">
                <a:solidFill>
                  <a:schemeClr val="tx1"/>
                </a:solidFill>
                <a:latin typeface="Bookman Old Style" panose="02050604050505020204" pitchFamily="18" charset="0"/>
              </a:rPr>
              <a:t>for Truth</a:t>
            </a:r>
            <a:endParaRPr lang="en-US" sz="4000" b="1" i="1" dirty="0">
              <a:solidFill>
                <a:schemeClr val="tx1"/>
              </a:solidFill>
              <a:latin typeface="Bookman Old Style" panose="02050604050505020204" pitchFamily="18" charset="0"/>
            </a:endParaRPr>
          </a:p>
        </p:txBody>
      </p:sp>
      <p:sp>
        <p:nvSpPr>
          <p:cNvPr id="7" name="Rectangle 6"/>
          <p:cNvSpPr/>
          <p:nvPr/>
        </p:nvSpPr>
        <p:spPr>
          <a:xfrm>
            <a:off x="0" y="-1"/>
            <a:ext cx="518984" cy="6865411"/>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990" y="-2"/>
            <a:ext cx="4226010" cy="68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145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 name="Rectangle 5"/>
          <p:cNvSpPr/>
          <p:nvPr/>
        </p:nvSpPr>
        <p:spPr>
          <a:xfrm>
            <a:off x="0" y="-10912"/>
            <a:ext cx="9144000" cy="1775201"/>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5547" y="643943"/>
            <a:ext cx="5157300" cy="1120346"/>
          </a:xfrm>
        </p:spPr>
        <p:txBody>
          <a:bodyPr>
            <a:noAutofit/>
          </a:bodyPr>
          <a:lstStyle/>
          <a:p>
            <a:r>
              <a:rPr lang="en-US" sz="8800" b="1" i="1" spc="-300"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Flow</a:t>
            </a:r>
            <a:endParaRPr lang="en-US" sz="8800" b="1" i="1" spc="-300" dirty="0">
              <a:solidFill>
                <a:srgbClr val="FFFF00"/>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5" name="Subtitle 2"/>
          <p:cNvSpPr txBox="1">
            <a:spLocks/>
          </p:cNvSpPr>
          <p:nvPr/>
        </p:nvSpPr>
        <p:spPr>
          <a:xfrm>
            <a:off x="288324" y="2336763"/>
            <a:ext cx="8570160" cy="3864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smtClean="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FORM</a:t>
            </a:r>
            <a:endParaRPr lang="en-US" sz="4800" b="1" dirty="0" smtClean="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b="1" dirty="0">
                <a:latin typeface="Bookman Old Style" panose="02050604050505020204" pitchFamily="18" charset="0"/>
                <a:ea typeface="Verdana" panose="020B0604030504040204" pitchFamily="34" charset="0"/>
                <a:cs typeface="Verdana" panose="020B0604030504040204" pitchFamily="34" charset="0"/>
              </a:rPr>
              <a:t>Augustinian Spirituality in Educational </a:t>
            </a:r>
            <a:r>
              <a:rPr lang="en-US" sz="2400" b="1" dirty="0" smtClean="0">
                <a:latin typeface="Bookman Old Style" panose="02050604050505020204" pitchFamily="18" charset="0"/>
                <a:ea typeface="Verdana" panose="020B0604030504040204" pitchFamily="34" charset="0"/>
                <a:cs typeface="Verdana" panose="020B0604030504040204" pitchFamily="34" charset="0"/>
              </a:rPr>
              <a:t>Apostolate</a:t>
            </a:r>
            <a:endParaRPr lang="en-US" sz="1100" b="1" dirty="0" smtClean="0">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Verdana" panose="020B0604030504040204" pitchFamily="34" charset="0"/>
            </a:endParaRPr>
          </a:p>
          <a:p>
            <a:pPr marL="0" indent="0" algn="ctr">
              <a:buNone/>
            </a:pPr>
            <a:endParaRPr lang="en-US" sz="1200" b="1" spc="-150" dirty="0" smtClean="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3600" b="1" spc="-150" dirty="0" smtClean="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RE-INFORM</a:t>
            </a:r>
            <a:endParaRPr lang="en-US" sz="3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300" b="1" dirty="0" smtClean="0">
                <a:latin typeface="Bookman Old Style" panose="02050604050505020204" pitchFamily="18" charset="0"/>
                <a:ea typeface="Verdana" panose="020B0604030504040204" pitchFamily="34" charset="0"/>
                <a:cs typeface="Verdana" panose="020B0604030504040204" pitchFamily="34" charset="0"/>
              </a:rPr>
              <a:t>Various Discussions Related to </a:t>
            </a:r>
            <a:r>
              <a:rPr lang="en-US" sz="2300" b="1" dirty="0">
                <a:latin typeface="Bookman Old Style" panose="02050604050505020204" pitchFamily="18" charset="0"/>
                <a:ea typeface="Verdana" panose="020B0604030504040204" pitchFamily="34" charset="0"/>
                <a:cs typeface="Verdana" panose="020B0604030504040204" pitchFamily="34" charset="0"/>
              </a:rPr>
              <a:t>Knowledge and </a:t>
            </a:r>
            <a:r>
              <a:rPr lang="en-US" sz="2300" b="1" dirty="0" smtClean="0">
                <a:latin typeface="Bookman Old Style" panose="02050604050505020204" pitchFamily="18" charset="0"/>
                <a:ea typeface="Verdana" panose="020B0604030504040204" pitchFamily="34" charset="0"/>
                <a:cs typeface="Verdana" panose="020B0604030504040204" pitchFamily="34" charset="0"/>
              </a:rPr>
              <a:t>Truth</a:t>
            </a:r>
          </a:p>
          <a:p>
            <a:pPr marL="0" indent="0" algn="ctr">
              <a:buNone/>
            </a:pPr>
            <a:endParaRPr lang="en-US" sz="1200" b="1" dirty="0" smtClean="0">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Verdana" panose="020B0604030504040204" pitchFamily="34" charset="0"/>
            </a:endParaRPr>
          </a:p>
          <a:p>
            <a:pPr marL="0" indent="0" algn="ctr">
              <a:buNone/>
            </a:pPr>
            <a:r>
              <a:rPr lang="en-US" sz="3600" b="1" spc="-150" dirty="0" smtClean="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TRANSFORM</a:t>
            </a:r>
          </a:p>
          <a:p>
            <a:pPr marL="0" indent="0" algn="ctr">
              <a:buNone/>
            </a:pPr>
            <a:r>
              <a:rPr lang="en-US" sz="2400" b="1" dirty="0">
                <a:latin typeface="Bookman Old Style" panose="02050604050505020204" pitchFamily="18" charset="0"/>
                <a:ea typeface="Verdana" panose="020B0604030504040204" pitchFamily="34" charset="0"/>
                <a:cs typeface="Verdana" panose="020B0604030504040204" pitchFamily="34" charset="0"/>
              </a:rPr>
              <a:t>Challenges for Augustinian Educators Today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2846" y="-10912"/>
            <a:ext cx="2885638" cy="2822905"/>
          </a:xfrm>
        </p:spPr>
      </p:pic>
      <p:sp>
        <p:nvSpPr>
          <p:cNvPr id="7" name="Rectangle 6"/>
          <p:cNvSpPr/>
          <p:nvPr/>
        </p:nvSpPr>
        <p:spPr>
          <a:xfrm>
            <a:off x="0" y="6582032"/>
            <a:ext cx="9144000" cy="275968"/>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Rectangle 7"/>
          <p:cNvSpPr/>
          <p:nvPr/>
        </p:nvSpPr>
        <p:spPr>
          <a:xfrm>
            <a:off x="0" y="6474941"/>
            <a:ext cx="9144000" cy="109150"/>
          </a:xfrm>
          <a:prstGeom prst="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48830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FUL Presentations.pptx" id="{F35F1979-0F96-40AB-A8BA-4291EDE5F127}" vid="{D4D34B82-5498-418F-8E4B-B445820BAA9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1429</TotalTime>
  <Words>1044</Words>
  <Application>Microsoft Macintosh PowerPoint</Application>
  <PresentationFormat>On-screen Show (4:3)</PresentationFormat>
  <Paragraphs>261</Paragraphs>
  <Slides>40</Slides>
  <Notes>1</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Storybuilding Neal Creative</vt:lpstr>
      <vt:lpstr>Office Theme</vt:lpstr>
      <vt:lpstr>PowerPoint Presentation</vt:lpstr>
      <vt:lpstr>PowerPoint Presentation</vt:lpstr>
      <vt:lpstr>“O truth,  O truth,  how deep is the yearning for you in the inmost depths of my being”</vt:lpstr>
      <vt:lpstr>PowerPoint Presentation</vt:lpstr>
      <vt:lpstr>PowerPoint Presentation</vt:lpstr>
      <vt:lpstr>PowerPoint Presentation</vt:lpstr>
      <vt:lpstr>PowerPoint Presentation</vt:lpstr>
      <vt:lpstr>PowerPoint Presentation</vt:lpstr>
      <vt:lpstr>Flow</vt:lpstr>
      <vt:lpstr>PowerPoint Presentation</vt:lpstr>
      <vt:lpstr>WORD-JOURNEY</vt:lpstr>
      <vt:lpstr>The  Principal Document  of our SPIRITUALITY is the  RULE.</vt:lpstr>
      <vt:lpstr>Augustinian Spirituality</vt:lpstr>
      <vt:lpstr>AUGUSTINIAN CHARISM</vt:lpstr>
      <vt:lpstr>PowerPoint Presentation</vt:lpstr>
      <vt:lpstr>AUGUSTINE’S SPIRITUALITY  embraces the Gospel values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Mandate for Augustinian Educators</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ST. AUGUSTINE</dc:title>
  <dc:subject/>
  <dc:creator>User</dc:creator>
  <cp:keywords/>
  <dc:description/>
  <cp:lastModifiedBy>Fr. Joe Farrell, OSA</cp:lastModifiedBy>
  <cp:revision>117</cp:revision>
  <cp:lastPrinted>2017-07-15T02:56:18Z</cp:lastPrinted>
  <dcterms:created xsi:type="dcterms:W3CDTF">2017-07-11T00:52:20Z</dcterms:created>
  <dcterms:modified xsi:type="dcterms:W3CDTF">2017-07-28T11:19:00Z</dcterms:modified>
  <cp:category/>
</cp:coreProperties>
</file>